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4" r:id="rId1"/>
  </p:sldMasterIdLst>
  <p:notesMasterIdLst>
    <p:notesMasterId r:id="rId9"/>
  </p:notesMasterIdLst>
  <p:handoutMasterIdLst>
    <p:handoutMasterId r:id="rId10"/>
  </p:handoutMasterIdLst>
  <p:sldIdLst>
    <p:sldId id="1196" r:id="rId2"/>
    <p:sldId id="1195" r:id="rId3"/>
    <p:sldId id="1197" r:id="rId4"/>
    <p:sldId id="1165" r:id="rId5"/>
    <p:sldId id="1198" r:id="rId6"/>
    <p:sldId id="1107" r:id="rId7"/>
    <p:sldId id="1200" r:id="rId8"/>
  </p:sldIdLst>
  <p:sldSz cx="9144000" cy="6858000" type="screen4x3"/>
  <p:notesSz cx="6858000" cy="9144000"/>
  <p:defaultTextStyle>
    <a:defPPr>
      <a:defRPr lang="en-US"/>
    </a:defPPr>
    <a:lvl1pPr algn="ctr" rtl="0" fontAlgn="base">
      <a:lnSpc>
        <a:spcPct val="80000"/>
      </a:lnSpc>
      <a:spcBef>
        <a:spcPct val="20000"/>
      </a:spcBef>
      <a:spcAft>
        <a:spcPct val="0"/>
      </a:spcAft>
      <a:buChar char="–"/>
      <a:defRPr sz="1400" kern="1200">
        <a:solidFill>
          <a:schemeClr val="tx1"/>
        </a:solidFill>
        <a:latin typeface="Arial" charset="0"/>
        <a:ea typeface="ＭＳ Ｐゴシック" charset="0"/>
        <a:cs typeface="ＭＳ Ｐゴシック" charset="0"/>
      </a:defRPr>
    </a:lvl1pPr>
    <a:lvl2pPr marL="457200" algn="ctr" rtl="0" fontAlgn="base">
      <a:lnSpc>
        <a:spcPct val="80000"/>
      </a:lnSpc>
      <a:spcBef>
        <a:spcPct val="20000"/>
      </a:spcBef>
      <a:spcAft>
        <a:spcPct val="0"/>
      </a:spcAft>
      <a:buChar char="–"/>
      <a:defRPr sz="1400" kern="1200">
        <a:solidFill>
          <a:schemeClr val="tx1"/>
        </a:solidFill>
        <a:latin typeface="Arial" charset="0"/>
        <a:ea typeface="ＭＳ Ｐゴシック" charset="0"/>
        <a:cs typeface="ＭＳ Ｐゴシック" charset="0"/>
      </a:defRPr>
    </a:lvl2pPr>
    <a:lvl3pPr marL="914400" algn="ctr" rtl="0" fontAlgn="base">
      <a:lnSpc>
        <a:spcPct val="80000"/>
      </a:lnSpc>
      <a:spcBef>
        <a:spcPct val="20000"/>
      </a:spcBef>
      <a:spcAft>
        <a:spcPct val="0"/>
      </a:spcAft>
      <a:buChar char="–"/>
      <a:defRPr sz="1400" kern="1200">
        <a:solidFill>
          <a:schemeClr val="tx1"/>
        </a:solidFill>
        <a:latin typeface="Arial" charset="0"/>
        <a:ea typeface="ＭＳ Ｐゴシック" charset="0"/>
        <a:cs typeface="ＭＳ Ｐゴシック" charset="0"/>
      </a:defRPr>
    </a:lvl3pPr>
    <a:lvl4pPr marL="1371600" algn="ctr" rtl="0" fontAlgn="base">
      <a:lnSpc>
        <a:spcPct val="80000"/>
      </a:lnSpc>
      <a:spcBef>
        <a:spcPct val="20000"/>
      </a:spcBef>
      <a:spcAft>
        <a:spcPct val="0"/>
      </a:spcAft>
      <a:buChar char="–"/>
      <a:defRPr sz="1400" kern="1200">
        <a:solidFill>
          <a:schemeClr val="tx1"/>
        </a:solidFill>
        <a:latin typeface="Arial" charset="0"/>
        <a:ea typeface="ＭＳ Ｐゴシック" charset="0"/>
        <a:cs typeface="ＭＳ Ｐゴシック" charset="0"/>
      </a:defRPr>
    </a:lvl4pPr>
    <a:lvl5pPr marL="1828800" algn="ctr" rtl="0" fontAlgn="base">
      <a:lnSpc>
        <a:spcPct val="80000"/>
      </a:lnSpc>
      <a:spcBef>
        <a:spcPct val="20000"/>
      </a:spcBef>
      <a:spcAft>
        <a:spcPct val="0"/>
      </a:spcAft>
      <a:buChar char="–"/>
      <a:defRPr sz="1400" kern="1200">
        <a:solidFill>
          <a:schemeClr val="tx1"/>
        </a:solidFill>
        <a:latin typeface="Arial" charset="0"/>
        <a:ea typeface="ＭＳ Ｐゴシック" charset="0"/>
        <a:cs typeface="ＭＳ Ｐゴシック" charset="0"/>
      </a:defRPr>
    </a:lvl5pPr>
    <a:lvl6pPr marL="2286000" algn="l" defTabSz="457200" rtl="0" eaLnBrk="1" latinLnBrk="0" hangingPunct="1">
      <a:defRPr sz="1400" kern="1200">
        <a:solidFill>
          <a:schemeClr val="tx1"/>
        </a:solidFill>
        <a:latin typeface="Arial" charset="0"/>
        <a:ea typeface="ＭＳ Ｐゴシック" charset="0"/>
        <a:cs typeface="ＭＳ Ｐゴシック" charset="0"/>
      </a:defRPr>
    </a:lvl6pPr>
    <a:lvl7pPr marL="2743200" algn="l" defTabSz="457200" rtl="0" eaLnBrk="1" latinLnBrk="0" hangingPunct="1">
      <a:defRPr sz="1400" kern="1200">
        <a:solidFill>
          <a:schemeClr val="tx1"/>
        </a:solidFill>
        <a:latin typeface="Arial" charset="0"/>
        <a:ea typeface="ＭＳ Ｐゴシック" charset="0"/>
        <a:cs typeface="ＭＳ Ｐゴシック" charset="0"/>
      </a:defRPr>
    </a:lvl7pPr>
    <a:lvl8pPr marL="3200400" algn="l" defTabSz="457200" rtl="0" eaLnBrk="1" latinLnBrk="0" hangingPunct="1">
      <a:defRPr sz="1400" kern="1200">
        <a:solidFill>
          <a:schemeClr val="tx1"/>
        </a:solidFill>
        <a:latin typeface="Arial" charset="0"/>
        <a:ea typeface="ＭＳ Ｐゴシック" charset="0"/>
        <a:cs typeface="ＭＳ Ｐゴシック" charset="0"/>
      </a:defRPr>
    </a:lvl8pPr>
    <a:lvl9pPr marL="3657600" algn="l" defTabSz="457200" rtl="0" eaLnBrk="1" latinLnBrk="0" hangingPunct="1">
      <a:defRPr sz="1400"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FF00"/>
    <a:srgbClr val="000000"/>
    <a:srgbClr val="E50008"/>
    <a:srgbClr val="E5071D"/>
    <a:srgbClr val="31036F"/>
    <a:srgbClr val="340474"/>
    <a:srgbClr val="3C0685"/>
    <a:srgbClr val="46089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8"/>
    <p:restoredTop sz="95701" autoAdjust="0"/>
  </p:normalViewPr>
  <p:slideViewPr>
    <p:cSldViewPr>
      <p:cViewPr varScale="1">
        <p:scale>
          <a:sx n="99" d="100"/>
          <a:sy n="99" d="100"/>
        </p:scale>
        <p:origin x="1368" y="1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62" d="100"/>
          <a:sy n="62" d="100"/>
        </p:scale>
        <p:origin x="-1690" y="-101"/>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680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lnSpc>
                <a:spcPct val="100000"/>
              </a:lnSpc>
              <a:spcBef>
                <a:spcPct val="0"/>
              </a:spcBef>
              <a:buFontTx/>
              <a:buNone/>
              <a:defRPr sz="1200">
                <a:latin typeface="Arial" pitchFamily="-111" charset="0"/>
                <a:ea typeface="+mn-ea"/>
                <a:cs typeface="+mn-cs"/>
              </a:defRPr>
            </a:lvl1pPr>
          </a:lstStyle>
          <a:p>
            <a:pPr>
              <a:defRPr/>
            </a:pPr>
            <a:endParaRPr lang="en-US"/>
          </a:p>
        </p:txBody>
      </p:sp>
      <p:sp>
        <p:nvSpPr>
          <p:cNvPr id="716803"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lnSpc>
                <a:spcPct val="100000"/>
              </a:lnSpc>
              <a:spcBef>
                <a:spcPct val="0"/>
              </a:spcBef>
              <a:buFontTx/>
              <a:buNone/>
              <a:defRPr sz="1200">
                <a:latin typeface="Arial" pitchFamily="-111" charset="0"/>
                <a:ea typeface="+mn-ea"/>
                <a:cs typeface="+mn-cs"/>
              </a:defRPr>
            </a:lvl1pPr>
          </a:lstStyle>
          <a:p>
            <a:pPr>
              <a:defRPr/>
            </a:pPr>
            <a:endParaRPr lang="en-US"/>
          </a:p>
        </p:txBody>
      </p:sp>
      <p:sp>
        <p:nvSpPr>
          <p:cNvPr id="716804"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lnSpc>
                <a:spcPct val="100000"/>
              </a:lnSpc>
              <a:spcBef>
                <a:spcPct val="0"/>
              </a:spcBef>
              <a:buFontTx/>
              <a:buNone/>
              <a:defRPr sz="1200">
                <a:latin typeface="Arial" pitchFamily="-111" charset="0"/>
                <a:ea typeface="+mn-ea"/>
                <a:cs typeface="+mn-cs"/>
              </a:defRPr>
            </a:lvl1pPr>
          </a:lstStyle>
          <a:p>
            <a:pPr>
              <a:defRPr/>
            </a:pPr>
            <a:endParaRPr lang="en-US"/>
          </a:p>
        </p:txBody>
      </p:sp>
      <p:sp>
        <p:nvSpPr>
          <p:cNvPr id="716805"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lnSpc>
                <a:spcPct val="100000"/>
              </a:lnSpc>
              <a:spcBef>
                <a:spcPct val="0"/>
              </a:spcBef>
              <a:buFontTx/>
              <a:buNone/>
              <a:defRPr sz="1200"/>
            </a:lvl1pPr>
          </a:lstStyle>
          <a:p>
            <a:pPr>
              <a:defRPr/>
            </a:pPr>
            <a:fld id="{947F8A30-83A0-9D4B-8A82-5A4A4E72A571}" type="slidenum">
              <a:rPr lang="en-US"/>
              <a:pPr>
                <a:defRPr/>
              </a:pPr>
              <a:t>‹#›</a:t>
            </a:fld>
            <a:endParaRPr lang="en-US"/>
          </a:p>
        </p:txBody>
      </p:sp>
    </p:spTree>
    <p:extLst>
      <p:ext uri="{BB962C8B-B14F-4D97-AF65-F5344CB8AC3E}">
        <p14:creationId xmlns:p14="http://schemas.microsoft.com/office/powerpoint/2010/main" val="37407305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lnSpc>
                <a:spcPct val="100000"/>
              </a:lnSpc>
              <a:spcBef>
                <a:spcPct val="0"/>
              </a:spcBef>
              <a:buFontTx/>
              <a:buNone/>
              <a:defRPr sz="1200">
                <a:latin typeface="Arial" pitchFamily="-111" charset="0"/>
                <a:ea typeface="+mn-ea"/>
                <a:cs typeface="+mn-cs"/>
              </a:defRPr>
            </a:lvl1pPr>
          </a:lstStyle>
          <a:p>
            <a:pPr>
              <a:defRPr/>
            </a:pPr>
            <a:endParaRPr lang="en-US"/>
          </a:p>
        </p:txBody>
      </p:sp>
      <p:sp>
        <p:nvSpPr>
          <p:cNvPr id="614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lnSpc>
                <a:spcPct val="100000"/>
              </a:lnSpc>
              <a:spcBef>
                <a:spcPct val="0"/>
              </a:spcBef>
              <a:buFontTx/>
              <a:buNone/>
              <a:defRPr sz="1200">
                <a:latin typeface="Arial" pitchFamily="-111" charset="0"/>
                <a:ea typeface="+mn-ea"/>
                <a:cs typeface="+mn-cs"/>
              </a:defRPr>
            </a:lvl1pPr>
          </a:lstStyle>
          <a:p>
            <a:pPr>
              <a:defRPr/>
            </a:pPr>
            <a:endParaRPr lang="en-US"/>
          </a:p>
        </p:txBody>
      </p:sp>
      <p:sp>
        <p:nvSpPr>
          <p:cNvPr id="1536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614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15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lnSpc>
                <a:spcPct val="100000"/>
              </a:lnSpc>
              <a:spcBef>
                <a:spcPct val="0"/>
              </a:spcBef>
              <a:buFontTx/>
              <a:buNone/>
              <a:defRPr sz="1200">
                <a:latin typeface="Arial" pitchFamily="-111" charset="0"/>
                <a:ea typeface="+mn-ea"/>
                <a:cs typeface="+mn-cs"/>
              </a:defRPr>
            </a:lvl1pPr>
          </a:lstStyle>
          <a:p>
            <a:pPr>
              <a:defRPr/>
            </a:pPr>
            <a:endParaRPr lang="en-US"/>
          </a:p>
        </p:txBody>
      </p:sp>
      <p:sp>
        <p:nvSpPr>
          <p:cNvPr id="615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lnSpc>
                <a:spcPct val="100000"/>
              </a:lnSpc>
              <a:spcBef>
                <a:spcPct val="0"/>
              </a:spcBef>
              <a:buFontTx/>
              <a:buNone/>
              <a:defRPr sz="1200"/>
            </a:lvl1pPr>
          </a:lstStyle>
          <a:p>
            <a:pPr>
              <a:defRPr/>
            </a:pPr>
            <a:fld id="{8195D88B-FF27-C748-BD07-C2E03B167893}" type="slidenum">
              <a:rPr lang="en-US"/>
              <a:pPr>
                <a:defRPr/>
              </a:pPr>
              <a:t>‹#›</a:t>
            </a:fld>
            <a:endParaRPr lang="en-US"/>
          </a:p>
        </p:txBody>
      </p:sp>
    </p:spTree>
    <p:extLst>
      <p:ext uri="{BB962C8B-B14F-4D97-AF65-F5344CB8AC3E}">
        <p14:creationId xmlns:p14="http://schemas.microsoft.com/office/powerpoint/2010/main" val="249506747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111"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Arial" pitchFamily="-111" charset="0"/>
        <a:ea typeface="ＭＳ Ｐゴシック" pitchFamily="-111" charset="-128"/>
        <a:cs typeface="+mn-cs"/>
      </a:defRPr>
    </a:lvl2pPr>
    <a:lvl3pPr marL="914400" algn="l" rtl="0" eaLnBrk="0" fontAlgn="base" hangingPunct="0">
      <a:spcBef>
        <a:spcPct val="30000"/>
      </a:spcBef>
      <a:spcAft>
        <a:spcPct val="0"/>
      </a:spcAft>
      <a:defRPr sz="1200" kern="1200">
        <a:solidFill>
          <a:schemeClr val="tx1"/>
        </a:solidFill>
        <a:latin typeface="Arial" pitchFamily="-111" charset="0"/>
        <a:ea typeface="ＭＳ Ｐゴシック" pitchFamily="-111" charset="-128"/>
        <a:cs typeface="+mn-cs"/>
      </a:defRPr>
    </a:lvl3pPr>
    <a:lvl4pPr marL="1371600" algn="l" rtl="0" eaLnBrk="0" fontAlgn="base" hangingPunct="0">
      <a:spcBef>
        <a:spcPct val="30000"/>
      </a:spcBef>
      <a:spcAft>
        <a:spcPct val="0"/>
      </a:spcAft>
      <a:defRPr sz="1200" kern="1200">
        <a:solidFill>
          <a:schemeClr val="tx1"/>
        </a:solidFill>
        <a:latin typeface="Arial" pitchFamily="-111" charset="0"/>
        <a:ea typeface="ＭＳ Ｐゴシック" pitchFamily="-111" charset="-128"/>
        <a:cs typeface="+mn-cs"/>
      </a:defRPr>
    </a:lvl4pPr>
    <a:lvl5pPr marL="1828800" algn="l" rtl="0" eaLnBrk="0" fontAlgn="base" hangingPunct="0">
      <a:spcBef>
        <a:spcPct val="30000"/>
      </a:spcBef>
      <a:spcAft>
        <a:spcPct val="0"/>
      </a:spcAft>
      <a:defRPr sz="1200" kern="1200">
        <a:solidFill>
          <a:schemeClr val="tx1"/>
        </a:solidFill>
        <a:latin typeface="Arial" pitchFamily="-111" charset="0"/>
        <a:ea typeface="ＭＳ Ｐゴシック" pitchFamily="-111"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Turn on one </a:t>
            </a:r>
            <a:r>
              <a:rPr lang="en-US" dirty="0" err="1"/>
              <a:t>lightswitch</a:t>
            </a:r>
            <a:r>
              <a:rPr lang="en-US" baseline="0" dirty="0"/>
              <a:t> for a couple minutes, then turn it off, turn on a second switch and open the door.</a:t>
            </a:r>
          </a:p>
          <a:p>
            <a:endParaRPr lang="en-US" baseline="0" dirty="0"/>
          </a:p>
          <a:p>
            <a:r>
              <a:rPr lang="en-US" baseline="0" dirty="0"/>
              <a:t>If the lightbulb is on it is the switch you just flipped, if it is off and warm it’s the first switch you flipped, and if it is off and cool it is </a:t>
            </a:r>
            <a:r>
              <a:rPr lang="en-US" baseline="0"/>
              <a:t>the swi</a:t>
            </a:r>
            <a:endParaRPr lang="en-US" dirty="0"/>
          </a:p>
        </p:txBody>
      </p:sp>
      <p:sp>
        <p:nvSpPr>
          <p:cNvPr id="4" name="Slide Number Placeholder 3"/>
          <p:cNvSpPr>
            <a:spLocks noGrp="1"/>
          </p:cNvSpPr>
          <p:nvPr>
            <p:ph type="sldNum" sz="quarter" idx="10"/>
          </p:nvPr>
        </p:nvSpPr>
        <p:spPr/>
        <p:txBody>
          <a:bodyPr/>
          <a:lstStyle/>
          <a:p>
            <a:fld id="{0F31F41F-15F7-4AFE-A327-58E2A1D6941B}" type="slidenum">
              <a:rPr lang="en-US" smtClean="0"/>
              <a:t>2</a:t>
            </a:fld>
            <a:endParaRPr lang="en-US"/>
          </a:p>
        </p:txBody>
      </p:sp>
    </p:spTree>
    <p:extLst>
      <p:ext uri="{BB962C8B-B14F-4D97-AF65-F5344CB8AC3E}">
        <p14:creationId xmlns:p14="http://schemas.microsoft.com/office/powerpoint/2010/main" val="31062045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B64A7D1-0067-448C-9B92-4D2703D67AC3}" type="slidenum">
              <a:rPr lang="en-US" smtClean="0"/>
              <a:t>3</a:t>
            </a:fld>
            <a:endParaRPr lang="en-US"/>
          </a:p>
        </p:txBody>
      </p:sp>
    </p:spTree>
    <p:extLst>
      <p:ext uri="{BB962C8B-B14F-4D97-AF65-F5344CB8AC3E}">
        <p14:creationId xmlns:p14="http://schemas.microsoft.com/office/powerpoint/2010/main" val="31042177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7"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Arial" charset="0"/>
                <a:ea typeface="ＭＳ Ｐゴシック" charset="0"/>
                <a:cs typeface="ＭＳ Ｐゴシック" charset="0"/>
              </a:defRPr>
            </a:lvl1pPr>
            <a:lvl2pPr marL="742950" indent="-285750" eaLnBrk="0" hangingPunct="0">
              <a:defRPr sz="1400">
                <a:solidFill>
                  <a:schemeClr val="tx1"/>
                </a:solidFill>
                <a:latin typeface="Arial" charset="0"/>
                <a:ea typeface="ＭＳ Ｐゴシック" charset="0"/>
              </a:defRPr>
            </a:lvl2pPr>
            <a:lvl3pPr marL="1143000" indent="-228600" eaLnBrk="0" hangingPunct="0">
              <a:defRPr sz="1400">
                <a:solidFill>
                  <a:schemeClr val="tx1"/>
                </a:solidFill>
                <a:latin typeface="Arial" charset="0"/>
                <a:ea typeface="ＭＳ Ｐゴシック" charset="0"/>
              </a:defRPr>
            </a:lvl3pPr>
            <a:lvl4pPr marL="1600200" indent="-228600" eaLnBrk="0" hangingPunct="0">
              <a:defRPr sz="1400">
                <a:solidFill>
                  <a:schemeClr val="tx1"/>
                </a:solidFill>
                <a:latin typeface="Arial" charset="0"/>
                <a:ea typeface="ＭＳ Ｐゴシック" charset="0"/>
              </a:defRPr>
            </a:lvl4pPr>
            <a:lvl5pPr marL="2057400" indent="-228600" eaLnBrk="0" hangingPunct="0">
              <a:defRPr sz="1400">
                <a:solidFill>
                  <a:schemeClr val="tx1"/>
                </a:solidFill>
                <a:latin typeface="Arial" charset="0"/>
                <a:ea typeface="ＭＳ Ｐゴシック" charset="0"/>
              </a:defRPr>
            </a:lvl5pPr>
            <a:lvl6pPr marL="2514600" indent="-228600" algn="ctr" eaLnBrk="0" fontAlgn="base" hangingPunct="0">
              <a:lnSpc>
                <a:spcPct val="80000"/>
              </a:lnSpc>
              <a:spcBef>
                <a:spcPct val="20000"/>
              </a:spcBef>
              <a:spcAft>
                <a:spcPct val="0"/>
              </a:spcAft>
              <a:buChar char="–"/>
              <a:defRPr sz="1400">
                <a:solidFill>
                  <a:schemeClr val="tx1"/>
                </a:solidFill>
                <a:latin typeface="Arial" charset="0"/>
                <a:ea typeface="ＭＳ Ｐゴシック" charset="0"/>
              </a:defRPr>
            </a:lvl6pPr>
            <a:lvl7pPr marL="2971800" indent="-228600" algn="ctr" eaLnBrk="0" fontAlgn="base" hangingPunct="0">
              <a:lnSpc>
                <a:spcPct val="80000"/>
              </a:lnSpc>
              <a:spcBef>
                <a:spcPct val="20000"/>
              </a:spcBef>
              <a:spcAft>
                <a:spcPct val="0"/>
              </a:spcAft>
              <a:buChar char="–"/>
              <a:defRPr sz="1400">
                <a:solidFill>
                  <a:schemeClr val="tx1"/>
                </a:solidFill>
                <a:latin typeface="Arial" charset="0"/>
                <a:ea typeface="ＭＳ Ｐゴシック" charset="0"/>
              </a:defRPr>
            </a:lvl7pPr>
            <a:lvl8pPr marL="3429000" indent="-228600" algn="ctr" eaLnBrk="0" fontAlgn="base" hangingPunct="0">
              <a:lnSpc>
                <a:spcPct val="80000"/>
              </a:lnSpc>
              <a:spcBef>
                <a:spcPct val="20000"/>
              </a:spcBef>
              <a:spcAft>
                <a:spcPct val="0"/>
              </a:spcAft>
              <a:buChar char="–"/>
              <a:defRPr sz="1400">
                <a:solidFill>
                  <a:schemeClr val="tx1"/>
                </a:solidFill>
                <a:latin typeface="Arial" charset="0"/>
                <a:ea typeface="ＭＳ Ｐゴシック" charset="0"/>
              </a:defRPr>
            </a:lvl8pPr>
            <a:lvl9pPr marL="3886200" indent="-228600" algn="ctr" eaLnBrk="0" fontAlgn="base" hangingPunct="0">
              <a:lnSpc>
                <a:spcPct val="80000"/>
              </a:lnSpc>
              <a:spcBef>
                <a:spcPct val="20000"/>
              </a:spcBef>
              <a:spcAft>
                <a:spcPct val="0"/>
              </a:spcAft>
              <a:buChar char="–"/>
              <a:defRPr sz="1400">
                <a:solidFill>
                  <a:schemeClr val="tx1"/>
                </a:solidFill>
                <a:latin typeface="Arial" charset="0"/>
                <a:ea typeface="ＭＳ Ｐゴシック" charset="0"/>
              </a:defRPr>
            </a:lvl9pPr>
          </a:lstStyle>
          <a:p>
            <a:pPr eaLnBrk="1" hangingPunct="1"/>
            <a:fld id="{5CF184C8-8519-C74D-A3E1-EC3B427C87EA}" type="slidenum">
              <a:rPr lang="en-US" sz="1200"/>
              <a:pPr eaLnBrk="1" hangingPunct="1"/>
              <a:t>5</a:t>
            </a:fld>
            <a:endParaRPr lang="en-US" sz="1200"/>
          </a:p>
        </p:txBody>
      </p:sp>
      <p:sp>
        <p:nvSpPr>
          <p:cNvPr id="137218" name="Rectangle 2"/>
          <p:cNvSpPr>
            <a:spLocks noGrp="1" noRot="1" noChangeAspect="1" noChangeArrowheads="1" noTextEdit="1"/>
          </p:cNvSpPr>
          <p:nvPr>
            <p:ph type="sldImg"/>
          </p:nvPr>
        </p:nvSpPr>
        <p:spPr>
          <a:solidFill>
            <a:srgbClr val="FFFFFF"/>
          </a:solidFill>
          <a:ln/>
        </p:spPr>
      </p:sp>
      <p:sp>
        <p:nvSpPr>
          <p:cNvPr id="137219"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marL="228600" indent="-228600"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5"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Arial" charset="0"/>
                <a:ea typeface="ＭＳ Ｐゴシック" charset="0"/>
                <a:cs typeface="ＭＳ Ｐゴシック" charset="0"/>
              </a:defRPr>
            </a:lvl1pPr>
            <a:lvl2pPr marL="742950" indent="-285750" eaLnBrk="0" hangingPunct="0">
              <a:defRPr sz="1400">
                <a:solidFill>
                  <a:schemeClr val="tx1"/>
                </a:solidFill>
                <a:latin typeface="Arial" charset="0"/>
                <a:ea typeface="ＭＳ Ｐゴシック" charset="0"/>
              </a:defRPr>
            </a:lvl2pPr>
            <a:lvl3pPr marL="1143000" indent="-228600" eaLnBrk="0" hangingPunct="0">
              <a:defRPr sz="1400">
                <a:solidFill>
                  <a:schemeClr val="tx1"/>
                </a:solidFill>
                <a:latin typeface="Arial" charset="0"/>
                <a:ea typeface="ＭＳ Ｐゴシック" charset="0"/>
              </a:defRPr>
            </a:lvl3pPr>
            <a:lvl4pPr marL="1600200" indent="-228600" eaLnBrk="0" hangingPunct="0">
              <a:defRPr sz="1400">
                <a:solidFill>
                  <a:schemeClr val="tx1"/>
                </a:solidFill>
                <a:latin typeface="Arial" charset="0"/>
                <a:ea typeface="ＭＳ Ｐゴシック" charset="0"/>
              </a:defRPr>
            </a:lvl4pPr>
            <a:lvl5pPr marL="2057400" indent="-228600" eaLnBrk="0" hangingPunct="0">
              <a:defRPr sz="1400">
                <a:solidFill>
                  <a:schemeClr val="tx1"/>
                </a:solidFill>
                <a:latin typeface="Arial" charset="0"/>
                <a:ea typeface="ＭＳ Ｐゴシック" charset="0"/>
              </a:defRPr>
            </a:lvl5pPr>
            <a:lvl6pPr marL="2514600" indent="-228600" algn="ctr" eaLnBrk="0" fontAlgn="base" hangingPunct="0">
              <a:lnSpc>
                <a:spcPct val="80000"/>
              </a:lnSpc>
              <a:spcBef>
                <a:spcPct val="20000"/>
              </a:spcBef>
              <a:spcAft>
                <a:spcPct val="0"/>
              </a:spcAft>
              <a:buChar char="–"/>
              <a:defRPr sz="1400">
                <a:solidFill>
                  <a:schemeClr val="tx1"/>
                </a:solidFill>
                <a:latin typeface="Arial" charset="0"/>
                <a:ea typeface="ＭＳ Ｐゴシック" charset="0"/>
              </a:defRPr>
            </a:lvl6pPr>
            <a:lvl7pPr marL="2971800" indent="-228600" algn="ctr" eaLnBrk="0" fontAlgn="base" hangingPunct="0">
              <a:lnSpc>
                <a:spcPct val="80000"/>
              </a:lnSpc>
              <a:spcBef>
                <a:spcPct val="20000"/>
              </a:spcBef>
              <a:spcAft>
                <a:spcPct val="0"/>
              </a:spcAft>
              <a:buChar char="–"/>
              <a:defRPr sz="1400">
                <a:solidFill>
                  <a:schemeClr val="tx1"/>
                </a:solidFill>
                <a:latin typeface="Arial" charset="0"/>
                <a:ea typeface="ＭＳ Ｐゴシック" charset="0"/>
              </a:defRPr>
            </a:lvl7pPr>
            <a:lvl8pPr marL="3429000" indent="-228600" algn="ctr" eaLnBrk="0" fontAlgn="base" hangingPunct="0">
              <a:lnSpc>
                <a:spcPct val="80000"/>
              </a:lnSpc>
              <a:spcBef>
                <a:spcPct val="20000"/>
              </a:spcBef>
              <a:spcAft>
                <a:spcPct val="0"/>
              </a:spcAft>
              <a:buChar char="–"/>
              <a:defRPr sz="1400">
                <a:solidFill>
                  <a:schemeClr val="tx1"/>
                </a:solidFill>
                <a:latin typeface="Arial" charset="0"/>
                <a:ea typeface="ＭＳ Ｐゴシック" charset="0"/>
              </a:defRPr>
            </a:lvl8pPr>
            <a:lvl9pPr marL="3886200" indent="-228600" algn="ctr" eaLnBrk="0" fontAlgn="base" hangingPunct="0">
              <a:lnSpc>
                <a:spcPct val="80000"/>
              </a:lnSpc>
              <a:spcBef>
                <a:spcPct val="20000"/>
              </a:spcBef>
              <a:spcAft>
                <a:spcPct val="0"/>
              </a:spcAft>
              <a:buChar char="–"/>
              <a:defRPr sz="1400">
                <a:solidFill>
                  <a:schemeClr val="tx1"/>
                </a:solidFill>
                <a:latin typeface="Arial" charset="0"/>
                <a:ea typeface="ＭＳ Ｐゴシック" charset="0"/>
              </a:defRPr>
            </a:lvl9pPr>
          </a:lstStyle>
          <a:p>
            <a:pPr eaLnBrk="1" hangingPunct="1"/>
            <a:fld id="{96E2A8E0-69E7-9E43-A6EE-BAFDC4B514B4}" type="slidenum">
              <a:rPr lang="en-US" sz="1200"/>
              <a:pPr eaLnBrk="1" hangingPunct="1"/>
              <a:t>6</a:t>
            </a:fld>
            <a:endParaRPr lang="en-US" sz="1200"/>
          </a:p>
        </p:txBody>
      </p:sp>
      <p:sp>
        <p:nvSpPr>
          <p:cNvPr id="139266" name="Rectangle 2"/>
          <p:cNvSpPr>
            <a:spLocks noGrp="1" noRot="1" noChangeAspect="1" noChangeArrowheads="1" noTextEdit="1"/>
          </p:cNvSpPr>
          <p:nvPr>
            <p:ph type="sldImg"/>
          </p:nvPr>
        </p:nvSpPr>
        <p:spPr>
          <a:solidFill>
            <a:srgbClr val="FFFFFF"/>
          </a:solidFill>
          <a:ln/>
        </p:spPr>
      </p:sp>
      <p:sp>
        <p:nvSpPr>
          <p:cNvPr id="139267"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marL="228600" indent="-228600" eaLnBrk="1" hangingPunct="1"/>
            <a:endParaRPr lang="en-US">
              <a:latin typeface="Arial" charset="0"/>
              <a:ea typeface="ＭＳ Ｐゴシック" charset="0"/>
              <a:cs typeface="ＭＳ Ｐゴシック"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5" name="Rectangle 7"/>
          <p:cNvSpPr>
            <a:spLocks noGrp="1" noChangeArrowheads="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Arial" charset="0"/>
                <a:ea typeface="ＭＳ Ｐゴシック" charset="0"/>
                <a:cs typeface="ＭＳ Ｐゴシック" charset="0"/>
              </a:defRPr>
            </a:lvl1pPr>
            <a:lvl2pPr marL="742950" indent="-285750" eaLnBrk="0" hangingPunct="0">
              <a:defRPr sz="1400">
                <a:solidFill>
                  <a:schemeClr val="tx1"/>
                </a:solidFill>
                <a:latin typeface="Arial" charset="0"/>
                <a:ea typeface="ＭＳ Ｐゴシック" charset="0"/>
              </a:defRPr>
            </a:lvl2pPr>
            <a:lvl3pPr marL="1143000" indent="-228600" eaLnBrk="0" hangingPunct="0">
              <a:defRPr sz="1400">
                <a:solidFill>
                  <a:schemeClr val="tx1"/>
                </a:solidFill>
                <a:latin typeface="Arial" charset="0"/>
                <a:ea typeface="ＭＳ Ｐゴシック" charset="0"/>
              </a:defRPr>
            </a:lvl3pPr>
            <a:lvl4pPr marL="1600200" indent="-228600" eaLnBrk="0" hangingPunct="0">
              <a:defRPr sz="1400">
                <a:solidFill>
                  <a:schemeClr val="tx1"/>
                </a:solidFill>
                <a:latin typeface="Arial" charset="0"/>
                <a:ea typeface="ＭＳ Ｐゴシック" charset="0"/>
              </a:defRPr>
            </a:lvl4pPr>
            <a:lvl5pPr marL="2057400" indent="-228600" eaLnBrk="0" hangingPunct="0">
              <a:defRPr sz="1400">
                <a:solidFill>
                  <a:schemeClr val="tx1"/>
                </a:solidFill>
                <a:latin typeface="Arial" charset="0"/>
                <a:ea typeface="ＭＳ Ｐゴシック" charset="0"/>
              </a:defRPr>
            </a:lvl5pPr>
            <a:lvl6pPr marL="2514600" indent="-228600" algn="ctr" eaLnBrk="0" fontAlgn="base" hangingPunct="0">
              <a:lnSpc>
                <a:spcPct val="80000"/>
              </a:lnSpc>
              <a:spcBef>
                <a:spcPct val="20000"/>
              </a:spcBef>
              <a:spcAft>
                <a:spcPct val="0"/>
              </a:spcAft>
              <a:buChar char="–"/>
              <a:defRPr sz="1400">
                <a:solidFill>
                  <a:schemeClr val="tx1"/>
                </a:solidFill>
                <a:latin typeface="Arial" charset="0"/>
                <a:ea typeface="ＭＳ Ｐゴシック" charset="0"/>
              </a:defRPr>
            </a:lvl6pPr>
            <a:lvl7pPr marL="2971800" indent="-228600" algn="ctr" eaLnBrk="0" fontAlgn="base" hangingPunct="0">
              <a:lnSpc>
                <a:spcPct val="80000"/>
              </a:lnSpc>
              <a:spcBef>
                <a:spcPct val="20000"/>
              </a:spcBef>
              <a:spcAft>
                <a:spcPct val="0"/>
              </a:spcAft>
              <a:buChar char="–"/>
              <a:defRPr sz="1400">
                <a:solidFill>
                  <a:schemeClr val="tx1"/>
                </a:solidFill>
                <a:latin typeface="Arial" charset="0"/>
                <a:ea typeface="ＭＳ Ｐゴシック" charset="0"/>
              </a:defRPr>
            </a:lvl7pPr>
            <a:lvl8pPr marL="3429000" indent="-228600" algn="ctr" eaLnBrk="0" fontAlgn="base" hangingPunct="0">
              <a:lnSpc>
                <a:spcPct val="80000"/>
              </a:lnSpc>
              <a:spcBef>
                <a:spcPct val="20000"/>
              </a:spcBef>
              <a:spcAft>
                <a:spcPct val="0"/>
              </a:spcAft>
              <a:buChar char="–"/>
              <a:defRPr sz="1400">
                <a:solidFill>
                  <a:schemeClr val="tx1"/>
                </a:solidFill>
                <a:latin typeface="Arial" charset="0"/>
                <a:ea typeface="ＭＳ Ｐゴシック" charset="0"/>
              </a:defRPr>
            </a:lvl8pPr>
            <a:lvl9pPr marL="3886200" indent="-228600" algn="ctr" eaLnBrk="0" fontAlgn="base" hangingPunct="0">
              <a:lnSpc>
                <a:spcPct val="80000"/>
              </a:lnSpc>
              <a:spcBef>
                <a:spcPct val="20000"/>
              </a:spcBef>
              <a:spcAft>
                <a:spcPct val="0"/>
              </a:spcAft>
              <a:buChar char="–"/>
              <a:defRPr sz="1400">
                <a:solidFill>
                  <a:schemeClr val="tx1"/>
                </a:solidFill>
                <a:latin typeface="Arial" charset="0"/>
                <a:ea typeface="ＭＳ Ｐゴシック" charset="0"/>
              </a:defRPr>
            </a:lvl9pPr>
          </a:lstStyle>
          <a:p>
            <a:pPr eaLnBrk="1" hangingPunct="1"/>
            <a:fld id="{96E2A8E0-69E7-9E43-A6EE-BAFDC4B514B4}" type="slidenum">
              <a:rPr lang="en-US" sz="1200"/>
              <a:pPr eaLnBrk="1" hangingPunct="1"/>
              <a:t>7</a:t>
            </a:fld>
            <a:endParaRPr lang="en-US" sz="1200"/>
          </a:p>
        </p:txBody>
      </p:sp>
      <p:sp>
        <p:nvSpPr>
          <p:cNvPr id="139266" name="Rectangle 2"/>
          <p:cNvSpPr>
            <a:spLocks noGrp="1" noRot="1" noChangeAspect="1" noChangeArrowheads="1" noTextEdit="1"/>
          </p:cNvSpPr>
          <p:nvPr>
            <p:ph type="sldImg"/>
          </p:nvPr>
        </p:nvSpPr>
        <p:spPr>
          <a:solidFill>
            <a:srgbClr val="FFFFFF"/>
          </a:solidFill>
          <a:ln/>
        </p:spPr>
      </p:sp>
      <p:sp>
        <p:nvSpPr>
          <p:cNvPr id="139267"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marL="228600" indent="-228600" eaLnBrk="1" hangingPunct="1"/>
            <a:endParaRPr lang="en-US">
              <a:latin typeface="Arial" charset="0"/>
              <a:ea typeface="ＭＳ Ｐゴシック" charset="0"/>
              <a:cs typeface="ＭＳ Ｐゴシック" charset="0"/>
            </a:endParaRPr>
          </a:p>
        </p:txBody>
      </p:sp>
    </p:spTree>
    <p:extLst>
      <p:ext uri="{BB962C8B-B14F-4D97-AF65-F5344CB8AC3E}">
        <p14:creationId xmlns:p14="http://schemas.microsoft.com/office/powerpoint/2010/main" val="1064378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DEA8D174-42EE-2C43-8195-D52B7F9991B6}" type="slidenum">
              <a:rPr lang="en-US" smtClean="0"/>
              <a:pPr>
                <a:defRPr/>
              </a:pPr>
              <a:t>‹#›</a:t>
            </a:fld>
            <a:endParaRPr lang="en-US"/>
          </a:p>
        </p:txBody>
      </p:sp>
    </p:spTree>
    <p:extLst>
      <p:ext uri="{BB962C8B-B14F-4D97-AF65-F5344CB8AC3E}">
        <p14:creationId xmlns:p14="http://schemas.microsoft.com/office/powerpoint/2010/main" val="16579259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83A4AF70-85C1-4A4A-A007-0606DFD89833}" type="slidenum">
              <a:rPr lang="en-US" smtClean="0"/>
              <a:pPr>
                <a:defRPr/>
              </a:pPr>
              <a:t>‹#›</a:t>
            </a:fld>
            <a:endParaRPr lang="en-US"/>
          </a:p>
        </p:txBody>
      </p:sp>
    </p:spTree>
    <p:extLst>
      <p:ext uri="{BB962C8B-B14F-4D97-AF65-F5344CB8AC3E}">
        <p14:creationId xmlns:p14="http://schemas.microsoft.com/office/powerpoint/2010/main" val="41684073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6F5286D4-C8D4-184D-9371-1C4259F4171C}" type="slidenum">
              <a:rPr lang="en-US" smtClean="0"/>
              <a:pPr>
                <a:defRPr/>
              </a:pPr>
              <a:t>‹#›</a:t>
            </a:fld>
            <a:endParaRPr lang="en-US"/>
          </a:p>
        </p:txBody>
      </p:sp>
    </p:spTree>
    <p:extLst>
      <p:ext uri="{BB962C8B-B14F-4D97-AF65-F5344CB8AC3E}">
        <p14:creationId xmlns:p14="http://schemas.microsoft.com/office/powerpoint/2010/main" val="16837294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CD197C30-585B-6342-8C29-A66ABB50B2C5}" type="slidenum">
              <a:rPr lang="en-US" smtClean="0"/>
              <a:pPr>
                <a:defRPr/>
              </a:pPr>
              <a:t>‹#›</a:t>
            </a:fld>
            <a:endParaRPr lang="en-US"/>
          </a:p>
        </p:txBody>
      </p:sp>
    </p:spTree>
    <p:extLst>
      <p:ext uri="{BB962C8B-B14F-4D97-AF65-F5344CB8AC3E}">
        <p14:creationId xmlns:p14="http://schemas.microsoft.com/office/powerpoint/2010/main" val="29904659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0FF63A20-FB1B-B34E-9EAE-E4927F319B2F}" type="slidenum">
              <a:rPr lang="en-US" smtClean="0"/>
              <a:pPr>
                <a:defRPr/>
              </a:pPr>
              <a:t>‹#›</a:t>
            </a:fld>
            <a:endParaRPr lang="en-US"/>
          </a:p>
        </p:txBody>
      </p:sp>
    </p:spTree>
    <p:extLst>
      <p:ext uri="{BB962C8B-B14F-4D97-AF65-F5344CB8AC3E}">
        <p14:creationId xmlns:p14="http://schemas.microsoft.com/office/powerpoint/2010/main" val="3174247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EE0F3477-FFDE-B248-8987-1D597CA72FF5}" type="slidenum">
              <a:rPr lang="en-US" smtClean="0"/>
              <a:pPr>
                <a:defRPr/>
              </a:pPr>
              <a:t>‹#›</a:t>
            </a:fld>
            <a:endParaRPr lang="en-US"/>
          </a:p>
        </p:txBody>
      </p:sp>
    </p:spTree>
    <p:extLst>
      <p:ext uri="{BB962C8B-B14F-4D97-AF65-F5344CB8AC3E}">
        <p14:creationId xmlns:p14="http://schemas.microsoft.com/office/powerpoint/2010/main" val="28798607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B20965AB-5A53-6245-9978-C3C3A8C7986A}" type="slidenum">
              <a:rPr lang="en-US" smtClean="0"/>
              <a:pPr>
                <a:defRPr/>
              </a:pPr>
              <a:t>‹#›</a:t>
            </a:fld>
            <a:endParaRPr lang="en-US"/>
          </a:p>
        </p:txBody>
      </p:sp>
    </p:spTree>
    <p:extLst>
      <p:ext uri="{BB962C8B-B14F-4D97-AF65-F5344CB8AC3E}">
        <p14:creationId xmlns:p14="http://schemas.microsoft.com/office/powerpoint/2010/main" val="461025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F2D57E27-F4AE-F941-81EB-CC919EBD5627}" type="slidenum">
              <a:rPr lang="en-US" smtClean="0"/>
              <a:pPr>
                <a:defRPr/>
              </a:pPr>
              <a:t>‹#›</a:t>
            </a:fld>
            <a:endParaRPr lang="en-US"/>
          </a:p>
        </p:txBody>
      </p:sp>
    </p:spTree>
    <p:extLst>
      <p:ext uri="{BB962C8B-B14F-4D97-AF65-F5344CB8AC3E}">
        <p14:creationId xmlns:p14="http://schemas.microsoft.com/office/powerpoint/2010/main" val="12283796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A66C1FA2-2D41-A145-B24D-E3F41038CDDC}" type="slidenum">
              <a:rPr lang="en-US" smtClean="0"/>
              <a:pPr>
                <a:defRPr/>
              </a:pPr>
              <a:t>‹#›</a:t>
            </a:fld>
            <a:endParaRPr lang="en-US"/>
          </a:p>
        </p:txBody>
      </p:sp>
    </p:spTree>
    <p:extLst>
      <p:ext uri="{BB962C8B-B14F-4D97-AF65-F5344CB8AC3E}">
        <p14:creationId xmlns:p14="http://schemas.microsoft.com/office/powerpoint/2010/main" val="18923228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AC6C31FB-3E43-DE4E-B3FC-1B4629310B68}" type="slidenum">
              <a:rPr lang="en-US" smtClean="0"/>
              <a:pPr>
                <a:defRPr/>
              </a:pPr>
              <a:t>‹#›</a:t>
            </a:fld>
            <a:endParaRPr lang="en-US"/>
          </a:p>
        </p:txBody>
      </p:sp>
    </p:spTree>
    <p:extLst>
      <p:ext uri="{BB962C8B-B14F-4D97-AF65-F5344CB8AC3E}">
        <p14:creationId xmlns:p14="http://schemas.microsoft.com/office/powerpoint/2010/main" val="6033377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1C57EB16-67CD-0844-8AD3-3BA9A08B0C6A}" type="slidenum">
              <a:rPr lang="en-US" smtClean="0"/>
              <a:pPr>
                <a:defRPr/>
              </a:pPr>
              <a:t>‹#›</a:t>
            </a:fld>
            <a:endParaRPr lang="en-US"/>
          </a:p>
        </p:txBody>
      </p:sp>
    </p:spTree>
    <p:extLst>
      <p:ext uri="{BB962C8B-B14F-4D97-AF65-F5344CB8AC3E}">
        <p14:creationId xmlns:p14="http://schemas.microsoft.com/office/powerpoint/2010/main" val="669219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23CB0E2D-D15D-574B-98CC-90542BE27C1A}" type="slidenum">
              <a:rPr lang="en-US" smtClean="0"/>
              <a:pPr>
                <a:defRPr/>
              </a:pPr>
              <a:t>‹#›</a:t>
            </a:fld>
            <a:endParaRPr lang="en-US"/>
          </a:p>
        </p:txBody>
      </p:sp>
    </p:spTree>
    <p:extLst>
      <p:ext uri="{BB962C8B-B14F-4D97-AF65-F5344CB8AC3E}">
        <p14:creationId xmlns:p14="http://schemas.microsoft.com/office/powerpoint/2010/main" val="870204300"/>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ext Box 3"/>
          <p:cNvSpPr txBox="1">
            <a:spLocks noChangeArrowheads="1"/>
          </p:cNvSpPr>
          <p:nvPr/>
        </p:nvSpPr>
        <p:spPr bwMode="auto">
          <a:xfrm>
            <a:off x="0" y="152400"/>
            <a:ext cx="9144000" cy="3352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1400">
                <a:solidFill>
                  <a:schemeClr val="tx1"/>
                </a:solidFill>
                <a:latin typeface="Arial" charset="0"/>
                <a:ea typeface="ＭＳ Ｐゴシック" charset="0"/>
                <a:cs typeface="ＭＳ Ｐゴシック" charset="0"/>
              </a:defRPr>
            </a:lvl1pPr>
            <a:lvl2pPr marL="742950" indent="-285750" eaLnBrk="0" hangingPunct="0">
              <a:defRPr sz="1400">
                <a:solidFill>
                  <a:schemeClr val="tx1"/>
                </a:solidFill>
                <a:latin typeface="Arial" charset="0"/>
                <a:ea typeface="ＭＳ Ｐゴシック" charset="0"/>
              </a:defRPr>
            </a:lvl2pPr>
            <a:lvl3pPr marL="1143000" indent="-228600" eaLnBrk="0" hangingPunct="0">
              <a:defRPr sz="1400">
                <a:solidFill>
                  <a:schemeClr val="tx1"/>
                </a:solidFill>
                <a:latin typeface="Arial" charset="0"/>
                <a:ea typeface="ＭＳ Ｐゴシック" charset="0"/>
              </a:defRPr>
            </a:lvl3pPr>
            <a:lvl4pPr marL="1600200" indent="-228600" eaLnBrk="0" hangingPunct="0">
              <a:defRPr sz="1400">
                <a:solidFill>
                  <a:schemeClr val="tx1"/>
                </a:solidFill>
                <a:latin typeface="Arial" charset="0"/>
                <a:ea typeface="ＭＳ Ｐゴシック" charset="0"/>
              </a:defRPr>
            </a:lvl4pPr>
            <a:lvl5pPr marL="2057400" indent="-228600" eaLnBrk="0" hangingPunct="0">
              <a:defRPr sz="1400">
                <a:solidFill>
                  <a:schemeClr val="tx1"/>
                </a:solidFill>
                <a:latin typeface="Arial" charset="0"/>
                <a:ea typeface="ＭＳ Ｐゴシック" charset="0"/>
              </a:defRPr>
            </a:lvl5pPr>
            <a:lvl6pPr marL="2514600" indent="-228600" algn="ctr" eaLnBrk="0" fontAlgn="base" hangingPunct="0">
              <a:lnSpc>
                <a:spcPct val="80000"/>
              </a:lnSpc>
              <a:spcBef>
                <a:spcPct val="20000"/>
              </a:spcBef>
              <a:spcAft>
                <a:spcPct val="0"/>
              </a:spcAft>
              <a:buChar char="–"/>
              <a:defRPr sz="1400">
                <a:solidFill>
                  <a:schemeClr val="tx1"/>
                </a:solidFill>
                <a:latin typeface="Arial" charset="0"/>
                <a:ea typeface="ＭＳ Ｐゴシック" charset="0"/>
              </a:defRPr>
            </a:lvl6pPr>
            <a:lvl7pPr marL="2971800" indent="-228600" algn="ctr" eaLnBrk="0" fontAlgn="base" hangingPunct="0">
              <a:lnSpc>
                <a:spcPct val="80000"/>
              </a:lnSpc>
              <a:spcBef>
                <a:spcPct val="20000"/>
              </a:spcBef>
              <a:spcAft>
                <a:spcPct val="0"/>
              </a:spcAft>
              <a:buChar char="–"/>
              <a:defRPr sz="1400">
                <a:solidFill>
                  <a:schemeClr val="tx1"/>
                </a:solidFill>
                <a:latin typeface="Arial" charset="0"/>
                <a:ea typeface="ＭＳ Ｐゴシック" charset="0"/>
              </a:defRPr>
            </a:lvl7pPr>
            <a:lvl8pPr marL="3429000" indent="-228600" algn="ctr" eaLnBrk="0" fontAlgn="base" hangingPunct="0">
              <a:lnSpc>
                <a:spcPct val="80000"/>
              </a:lnSpc>
              <a:spcBef>
                <a:spcPct val="20000"/>
              </a:spcBef>
              <a:spcAft>
                <a:spcPct val="0"/>
              </a:spcAft>
              <a:buChar char="–"/>
              <a:defRPr sz="1400">
                <a:solidFill>
                  <a:schemeClr val="tx1"/>
                </a:solidFill>
                <a:latin typeface="Arial" charset="0"/>
                <a:ea typeface="ＭＳ Ｐゴシック" charset="0"/>
              </a:defRPr>
            </a:lvl8pPr>
            <a:lvl9pPr marL="3886200" indent="-228600" algn="ctr" eaLnBrk="0" fontAlgn="base" hangingPunct="0">
              <a:lnSpc>
                <a:spcPct val="80000"/>
              </a:lnSpc>
              <a:spcBef>
                <a:spcPct val="20000"/>
              </a:spcBef>
              <a:spcAft>
                <a:spcPct val="0"/>
              </a:spcAft>
              <a:buChar char="–"/>
              <a:defRPr sz="1400">
                <a:solidFill>
                  <a:schemeClr val="tx1"/>
                </a:solidFill>
                <a:latin typeface="Arial" charset="0"/>
                <a:ea typeface="ＭＳ Ｐゴシック" charset="0"/>
              </a:defRPr>
            </a:lvl9pPr>
          </a:lstStyle>
          <a:p>
            <a:pPr eaLnBrk="1" hangingPunct="1">
              <a:buFontTx/>
              <a:buNone/>
            </a:pPr>
            <a:r>
              <a:rPr lang="en-US" sz="4400" i="1" dirty="0">
                <a:solidFill>
                  <a:schemeClr val="accent5">
                    <a:lumMod val="75000"/>
                  </a:schemeClr>
                </a:solidFill>
                <a:latin typeface="Times New Roman" charset="0"/>
              </a:rPr>
              <a:t>Aha! </a:t>
            </a:r>
          </a:p>
          <a:p>
            <a:pPr eaLnBrk="1" hangingPunct="1">
              <a:buFontTx/>
              <a:buNone/>
            </a:pPr>
            <a:r>
              <a:rPr lang="en-US" sz="4400" dirty="0">
                <a:solidFill>
                  <a:schemeClr val="accent5">
                    <a:lumMod val="75000"/>
                  </a:schemeClr>
                </a:solidFill>
                <a:latin typeface="Times New Roman" charset="0"/>
              </a:rPr>
              <a:t>Creative problem solving in</a:t>
            </a:r>
            <a:r>
              <a:rPr lang="en-US" sz="4400" i="1" dirty="0">
                <a:solidFill>
                  <a:schemeClr val="accent5">
                    <a:lumMod val="75000"/>
                  </a:schemeClr>
                </a:solidFill>
                <a:latin typeface="Times New Roman" charset="0"/>
              </a:rPr>
              <a:t> </a:t>
            </a:r>
            <a:r>
              <a:rPr lang="en-US" sz="4400" dirty="0">
                <a:solidFill>
                  <a:schemeClr val="accent5">
                    <a:lumMod val="75000"/>
                  </a:schemeClr>
                </a:solidFill>
                <a:latin typeface="Times New Roman" charset="0"/>
              </a:rPr>
              <a:t>the brain</a:t>
            </a:r>
          </a:p>
          <a:p>
            <a:pPr eaLnBrk="1" hangingPunct="1">
              <a:buFontTx/>
              <a:buNone/>
            </a:pPr>
            <a:endParaRPr lang="en-US" sz="3200" dirty="0">
              <a:latin typeface="Times" charset="0"/>
            </a:endParaRPr>
          </a:p>
          <a:p>
            <a:pPr eaLnBrk="1" hangingPunct="1">
              <a:buFontTx/>
              <a:buNone/>
            </a:pPr>
            <a:r>
              <a:rPr lang="en-US" sz="3200" dirty="0">
                <a:latin typeface="Times" charset="0"/>
              </a:rPr>
              <a:t>Mark Beeman</a:t>
            </a:r>
          </a:p>
          <a:p>
            <a:pPr eaLnBrk="1" hangingPunct="1">
              <a:buFontTx/>
              <a:buNone/>
            </a:pPr>
            <a:r>
              <a:rPr lang="en-US" sz="2000" dirty="0">
                <a:latin typeface="Times" charset="0"/>
              </a:rPr>
              <a:t>Psychology &amp; Neuroscience, Northwestern University</a:t>
            </a:r>
          </a:p>
          <a:p>
            <a:pPr eaLnBrk="1" hangingPunct="1">
              <a:buFontTx/>
              <a:buNone/>
            </a:pPr>
            <a:endParaRPr lang="en-US" sz="2800" dirty="0">
              <a:latin typeface="Times" charset="0"/>
            </a:endParaRPr>
          </a:p>
          <a:p>
            <a:pPr eaLnBrk="1" hangingPunct="1">
              <a:buFontTx/>
              <a:buNone/>
            </a:pPr>
            <a:r>
              <a:rPr lang="en-US" sz="2000" b="1" dirty="0">
                <a:solidFill>
                  <a:srgbClr val="E50008"/>
                </a:solidFill>
                <a:latin typeface="Times" charset="0"/>
              </a:rPr>
              <a:t> </a:t>
            </a:r>
          </a:p>
        </p:txBody>
      </p:sp>
      <p:sp>
        <p:nvSpPr>
          <p:cNvPr id="18434" name="Rectangle 3"/>
          <p:cNvSpPr txBox="1">
            <a:spLocks noChangeArrowheads="1"/>
          </p:cNvSpPr>
          <p:nvPr/>
        </p:nvSpPr>
        <p:spPr bwMode="auto">
          <a:xfrm>
            <a:off x="152400" y="3810000"/>
            <a:ext cx="8839200" cy="304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0487" tIns="44450" rIns="90487" bIns="44450"/>
          <a:lstStyle>
            <a:lvl1pPr eaLnBrk="0" hangingPunct="0">
              <a:defRPr sz="1400">
                <a:solidFill>
                  <a:schemeClr val="tx1"/>
                </a:solidFill>
                <a:latin typeface="Arial" charset="0"/>
                <a:ea typeface="ＭＳ Ｐゴシック" charset="0"/>
                <a:cs typeface="ＭＳ Ｐゴシック" charset="0"/>
              </a:defRPr>
            </a:lvl1pPr>
            <a:lvl2pPr marL="742950" indent="-285750" eaLnBrk="0" hangingPunct="0">
              <a:defRPr sz="1400">
                <a:solidFill>
                  <a:schemeClr val="tx1"/>
                </a:solidFill>
                <a:latin typeface="Arial" charset="0"/>
                <a:ea typeface="ＭＳ Ｐゴシック" charset="0"/>
              </a:defRPr>
            </a:lvl2pPr>
            <a:lvl3pPr marL="1143000" indent="-228600" eaLnBrk="0" hangingPunct="0">
              <a:defRPr sz="1400">
                <a:solidFill>
                  <a:schemeClr val="tx1"/>
                </a:solidFill>
                <a:latin typeface="Arial" charset="0"/>
                <a:ea typeface="ＭＳ Ｐゴシック" charset="0"/>
              </a:defRPr>
            </a:lvl3pPr>
            <a:lvl4pPr marL="1600200" indent="-228600" eaLnBrk="0" hangingPunct="0">
              <a:defRPr sz="1400">
                <a:solidFill>
                  <a:schemeClr val="tx1"/>
                </a:solidFill>
                <a:latin typeface="Arial" charset="0"/>
                <a:ea typeface="ＭＳ Ｐゴシック" charset="0"/>
              </a:defRPr>
            </a:lvl4pPr>
            <a:lvl5pPr marL="2057400" indent="-228600" eaLnBrk="0" hangingPunct="0">
              <a:defRPr sz="1400">
                <a:solidFill>
                  <a:schemeClr val="tx1"/>
                </a:solidFill>
                <a:latin typeface="Arial" charset="0"/>
                <a:ea typeface="ＭＳ Ｐゴシック" charset="0"/>
              </a:defRPr>
            </a:lvl5pPr>
            <a:lvl6pPr marL="2514600" indent="-228600" algn="ctr" eaLnBrk="0" fontAlgn="base" hangingPunct="0">
              <a:lnSpc>
                <a:spcPct val="80000"/>
              </a:lnSpc>
              <a:spcBef>
                <a:spcPct val="20000"/>
              </a:spcBef>
              <a:spcAft>
                <a:spcPct val="0"/>
              </a:spcAft>
              <a:buChar char="–"/>
              <a:defRPr sz="1400">
                <a:solidFill>
                  <a:schemeClr val="tx1"/>
                </a:solidFill>
                <a:latin typeface="Arial" charset="0"/>
                <a:ea typeface="ＭＳ Ｐゴシック" charset="0"/>
              </a:defRPr>
            </a:lvl6pPr>
            <a:lvl7pPr marL="2971800" indent="-228600" algn="ctr" eaLnBrk="0" fontAlgn="base" hangingPunct="0">
              <a:lnSpc>
                <a:spcPct val="80000"/>
              </a:lnSpc>
              <a:spcBef>
                <a:spcPct val="20000"/>
              </a:spcBef>
              <a:spcAft>
                <a:spcPct val="0"/>
              </a:spcAft>
              <a:buChar char="–"/>
              <a:defRPr sz="1400">
                <a:solidFill>
                  <a:schemeClr val="tx1"/>
                </a:solidFill>
                <a:latin typeface="Arial" charset="0"/>
                <a:ea typeface="ＭＳ Ｐゴシック" charset="0"/>
              </a:defRPr>
            </a:lvl7pPr>
            <a:lvl8pPr marL="3429000" indent="-228600" algn="ctr" eaLnBrk="0" fontAlgn="base" hangingPunct="0">
              <a:lnSpc>
                <a:spcPct val="80000"/>
              </a:lnSpc>
              <a:spcBef>
                <a:spcPct val="20000"/>
              </a:spcBef>
              <a:spcAft>
                <a:spcPct val="0"/>
              </a:spcAft>
              <a:buChar char="–"/>
              <a:defRPr sz="1400">
                <a:solidFill>
                  <a:schemeClr val="tx1"/>
                </a:solidFill>
                <a:latin typeface="Arial" charset="0"/>
                <a:ea typeface="ＭＳ Ｐゴシック" charset="0"/>
              </a:defRPr>
            </a:lvl8pPr>
            <a:lvl9pPr marL="3886200" indent="-228600" algn="ctr" eaLnBrk="0" fontAlgn="base" hangingPunct="0">
              <a:lnSpc>
                <a:spcPct val="80000"/>
              </a:lnSpc>
              <a:spcBef>
                <a:spcPct val="20000"/>
              </a:spcBef>
              <a:spcAft>
                <a:spcPct val="0"/>
              </a:spcAft>
              <a:buChar char="–"/>
              <a:defRPr sz="1400">
                <a:solidFill>
                  <a:schemeClr val="tx1"/>
                </a:solidFill>
                <a:latin typeface="Arial" charset="0"/>
                <a:ea typeface="ＭＳ Ｐゴシック" charset="0"/>
              </a:defRPr>
            </a:lvl9pPr>
          </a:lstStyle>
          <a:p>
            <a:pPr eaLnBrk="1" hangingPunct="1">
              <a:lnSpc>
                <a:spcPct val="120000"/>
              </a:lnSpc>
              <a:spcBef>
                <a:spcPct val="0"/>
              </a:spcBef>
              <a:buNone/>
            </a:pPr>
            <a:r>
              <a:rPr lang="en-US" sz="4000" b="1" dirty="0">
                <a:latin typeface="Times" charset="0"/>
              </a:rPr>
              <a:t>Puzzles </a:t>
            </a:r>
          </a:p>
          <a:p>
            <a:pPr eaLnBrk="1" hangingPunct="1">
              <a:lnSpc>
                <a:spcPct val="120000"/>
              </a:lnSpc>
              <a:spcBef>
                <a:spcPct val="0"/>
              </a:spcBef>
              <a:buNone/>
            </a:pPr>
            <a:endParaRPr lang="en-US" sz="2400" b="1" dirty="0">
              <a:latin typeface="Times" charset="0"/>
            </a:endParaRPr>
          </a:p>
          <a:p>
            <a:pPr eaLnBrk="1" hangingPunct="1">
              <a:lnSpc>
                <a:spcPct val="120000"/>
              </a:lnSpc>
              <a:spcBef>
                <a:spcPct val="0"/>
              </a:spcBef>
              <a:buNone/>
            </a:pPr>
            <a:r>
              <a:rPr lang="en-US" sz="2400" b="1" dirty="0">
                <a:latin typeface="Times" charset="0"/>
              </a:rPr>
              <a:t>solutions given in talk </a:t>
            </a:r>
          </a:p>
          <a:p>
            <a:pPr eaLnBrk="1" hangingPunct="1">
              <a:lnSpc>
                <a:spcPct val="120000"/>
              </a:lnSpc>
              <a:spcBef>
                <a:spcPct val="0"/>
              </a:spcBef>
              <a:buNone/>
            </a:pPr>
            <a:r>
              <a:rPr lang="en-US" sz="2400" b="1" dirty="0">
                <a:latin typeface="Times" charset="0"/>
              </a:rPr>
              <a:t>– work on these ahead of time, but don’t look up answers</a:t>
            </a:r>
          </a:p>
        </p:txBody>
      </p:sp>
    </p:spTree>
    <p:extLst>
      <p:ext uri="{BB962C8B-B14F-4D97-AF65-F5344CB8AC3E}">
        <p14:creationId xmlns:p14="http://schemas.microsoft.com/office/powerpoint/2010/main" val="284801799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838200"/>
            <a:ext cx="8991600" cy="5386090"/>
          </a:xfrm>
          <a:prstGeom prst="rect">
            <a:avLst/>
          </a:prstGeom>
        </p:spPr>
        <p:txBody>
          <a:bodyPr wrap="square">
            <a:spAutoFit/>
          </a:bodyPr>
          <a:lstStyle/>
          <a:p>
            <a:pPr algn="l">
              <a:lnSpc>
                <a:spcPct val="100000"/>
              </a:lnSpc>
              <a:buNone/>
            </a:pPr>
            <a:r>
              <a:rPr lang="en-US" sz="2800" dirty="0">
                <a:latin typeface="Times"/>
                <a:cs typeface="Times"/>
              </a:rPr>
              <a:t>On a wall outside a closet door are 3 standard on/off switches. One (and only one) controls a light bulb inside the old, but light-tight, well-insulated closet. The other two switches do nothing. </a:t>
            </a:r>
            <a:r>
              <a:rPr lang="en-US" sz="2800" b="1" dirty="0">
                <a:latin typeface="Times"/>
                <a:cs typeface="Times"/>
              </a:rPr>
              <a:t>You have only 5 minutes, you can only open the closet door once, and cannot change any switches after the door is open </a:t>
            </a:r>
            <a:r>
              <a:rPr lang="en-US" sz="2800" dirty="0">
                <a:latin typeface="Times"/>
                <a:cs typeface="Times"/>
              </a:rPr>
              <a:t>(or re-closed, for that matter). Damaging or disassembling the door, walls, or switches is against the rules. </a:t>
            </a:r>
          </a:p>
          <a:p>
            <a:pPr algn="l"/>
            <a:endParaRPr lang="en-US" sz="3200" dirty="0">
              <a:latin typeface="Times"/>
              <a:cs typeface="Times"/>
            </a:endParaRPr>
          </a:p>
          <a:p>
            <a:pPr algn="l">
              <a:lnSpc>
                <a:spcPct val="130000"/>
              </a:lnSpc>
            </a:pPr>
            <a:r>
              <a:rPr lang="en-US" sz="3200" dirty="0">
                <a:solidFill>
                  <a:srgbClr val="010595"/>
                </a:solidFill>
                <a:latin typeface="Times"/>
                <a:cs typeface="Times"/>
              </a:rPr>
              <a:t>Within these constraints, how can you determine </a:t>
            </a:r>
            <a:r>
              <a:rPr lang="en-US" sz="3200" b="1" i="1" dirty="0">
                <a:solidFill>
                  <a:srgbClr val="010595"/>
                </a:solidFill>
                <a:latin typeface="Times"/>
                <a:cs typeface="Times"/>
              </a:rPr>
              <a:t>with certainty </a:t>
            </a:r>
            <a:r>
              <a:rPr lang="en-US" sz="3200" dirty="0">
                <a:solidFill>
                  <a:srgbClr val="010595"/>
                </a:solidFill>
                <a:latin typeface="Times"/>
                <a:cs typeface="Times"/>
              </a:rPr>
              <a:t>which switch controls the light bulb? </a:t>
            </a:r>
          </a:p>
        </p:txBody>
      </p:sp>
      <p:sp>
        <p:nvSpPr>
          <p:cNvPr id="6" name="Title 1"/>
          <p:cNvSpPr>
            <a:spLocks noGrp="1"/>
          </p:cNvSpPr>
          <p:nvPr>
            <p:ph type="title"/>
          </p:nvPr>
        </p:nvSpPr>
        <p:spPr>
          <a:xfrm>
            <a:off x="0" y="0"/>
            <a:ext cx="9177867" cy="762000"/>
          </a:xfrm>
        </p:spPr>
        <p:txBody>
          <a:bodyPr>
            <a:normAutofit/>
          </a:bodyPr>
          <a:lstStyle/>
          <a:p>
            <a:r>
              <a:rPr lang="en-US" sz="3600" dirty="0" err="1">
                <a:latin typeface="Times"/>
                <a:cs typeface="Times"/>
              </a:rPr>
              <a:t>Lightbulb</a:t>
            </a:r>
            <a:endParaRPr lang="en-US" sz="3600" dirty="0">
              <a:latin typeface="Times"/>
              <a:cs typeface="Times"/>
            </a:endParaRPr>
          </a:p>
        </p:txBody>
      </p:sp>
    </p:spTree>
    <p:extLst>
      <p:ext uri="{BB962C8B-B14F-4D97-AF65-F5344CB8AC3E}">
        <p14:creationId xmlns:p14="http://schemas.microsoft.com/office/powerpoint/2010/main" val="406351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219200" y="1144514"/>
            <a:ext cx="6553200" cy="5408686"/>
          </a:xfrm>
        </p:spPr>
        <p:txBody>
          <a:bodyPr>
            <a:noAutofit/>
          </a:bodyPr>
          <a:lstStyle/>
          <a:p>
            <a:pPr marL="0" indent="0">
              <a:buNone/>
            </a:pPr>
            <a:endParaRPr lang="en-US" sz="2400" dirty="0">
              <a:solidFill>
                <a:srgbClr val="000000"/>
              </a:solidFill>
              <a:latin typeface="Calibri" panose="020F0502020204030204" pitchFamily="34" charset="0"/>
            </a:endParaRPr>
          </a:p>
          <a:p>
            <a:endParaRPr lang="en-US" sz="2400" dirty="0">
              <a:solidFill>
                <a:srgbClr val="000000"/>
              </a:solidFill>
              <a:latin typeface="Calibri" panose="020F0502020204030204" pitchFamily="34" charset="0"/>
            </a:endParaRPr>
          </a:p>
          <a:p>
            <a:endParaRPr lang="en-US" sz="2400" dirty="0">
              <a:solidFill>
                <a:srgbClr val="000000"/>
              </a:solidFill>
              <a:latin typeface="Calibri" panose="020F0502020204030204" pitchFamily="34" charset="0"/>
            </a:endParaRPr>
          </a:p>
          <a:p>
            <a:endParaRPr lang="en-US" sz="2400" dirty="0">
              <a:solidFill>
                <a:srgbClr val="000000"/>
              </a:solidFill>
              <a:latin typeface="Calibri" panose="020F0502020204030204" pitchFamily="34" charset="0"/>
            </a:endParaRPr>
          </a:p>
          <a:p>
            <a:endParaRPr lang="en-US" sz="2400" dirty="0">
              <a:solidFill>
                <a:srgbClr val="000000"/>
              </a:solidFill>
              <a:latin typeface="Calibri" panose="020F0502020204030204" pitchFamily="34" charset="0"/>
            </a:endParaRPr>
          </a:p>
          <a:p>
            <a:endParaRPr lang="en-US" sz="2400" dirty="0">
              <a:solidFill>
                <a:srgbClr val="000000"/>
              </a:solidFill>
              <a:latin typeface="Calibri" panose="020F0502020204030204" pitchFamily="34" charset="0"/>
            </a:endParaRPr>
          </a:p>
          <a:p>
            <a:endParaRPr lang="en-US" sz="2400" dirty="0">
              <a:solidFill>
                <a:srgbClr val="000000"/>
              </a:solidFill>
              <a:latin typeface="Calibri" panose="020F0502020204030204" pitchFamily="34" charset="0"/>
            </a:endParaRPr>
          </a:p>
          <a:p>
            <a:pPr>
              <a:spcAft>
                <a:spcPts val="1200"/>
              </a:spcAft>
            </a:pPr>
            <a:r>
              <a:rPr lang="en-US" sz="2400" dirty="0">
                <a:solidFill>
                  <a:srgbClr val="000000"/>
                </a:solidFill>
                <a:latin typeface="Times New Roman"/>
                <a:cs typeface="Times New Roman"/>
              </a:rPr>
              <a:t>Imagine 8 coins arranged above. </a:t>
            </a:r>
            <a:r>
              <a:rPr lang="en-US" sz="2400" b="1" i="1" dirty="0">
                <a:solidFill>
                  <a:srgbClr val="000000"/>
                </a:solidFill>
                <a:latin typeface="Times New Roman"/>
                <a:cs typeface="Times New Roman"/>
              </a:rPr>
              <a:t>Move</a:t>
            </a:r>
            <a:r>
              <a:rPr lang="en-US" sz="2400" dirty="0">
                <a:solidFill>
                  <a:srgbClr val="000000"/>
                </a:solidFill>
                <a:latin typeface="Times New Roman"/>
                <a:cs typeface="Times New Roman"/>
              </a:rPr>
              <a:t> </a:t>
            </a:r>
            <a:r>
              <a:rPr lang="en-US" sz="2400" b="1" i="1" dirty="0">
                <a:solidFill>
                  <a:srgbClr val="000000"/>
                </a:solidFill>
                <a:latin typeface="Times New Roman"/>
                <a:cs typeface="Times New Roman"/>
              </a:rPr>
              <a:t>exactly 2 coins</a:t>
            </a:r>
            <a:r>
              <a:rPr lang="en-US" sz="2400" dirty="0">
                <a:solidFill>
                  <a:srgbClr val="000000"/>
                </a:solidFill>
                <a:latin typeface="Times New Roman"/>
                <a:cs typeface="Times New Roman"/>
              </a:rPr>
              <a:t>, so that in the new </a:t>
            </a:r>
            <a:r>
              <a:rPr lang="en-US" sz="2400" dirty="0" err="1">
                <a:solidFill>
                  <a:srgbClr val="000000"/>
                </a:solidFill>
                <a:latin typeface="Times New Roman"/>
                <a:cs typeface="Times New Roman"/>
              </a:rPr>
              <a:t>arrangment</a:t>
            </a:r>
            <a:r>
              <a:rPr lang="en-US" sz="2400" dirty="0">
                <a:solidFill>
                  <a:srgbClr val="000000"/>
                </a:solidFill>
                <a:latin typeface="Times New Roman"/>
                <a:cs typeface="Times New Roman"/>
              </a:rPr>
              <a:t> each coin touches exactly 3 others </a:t>
            </a:r>
            <a:endParaRPr lang="en-US" sz="2400" dirty="0">
              <a:latin typeface="Times New Roman"/>
              <a:cs typeface="Times New Roman"/>
            </a:endParaRPr>
          </a:p>
          <a:p>
            <a:r>
              <a:rPr lang="en-US" sz="2400" dirty="0">
                <a:solidFill>
                  <a:srgbClr val="000000"/>
                </a:solidFill>
                <a:latin typeface="Times New Roman"/>
                <a:cs typeface="Times New Roman"/>
              </a:rPr>
              <a:t>Move exactly 2 coins, so that each coin touches exactly 3 others </a:t>
            </a:r>
            <a:endParaRPr lang="en-US" sz="2400" dirty="0">
              <a:latin typeface="Times New Roman"/>
              <a:cs typeface="Times New Roman"/>
            </a:endParaRPr>
          </a:p>
          <a:p>
            <a:pPr>
              <a:buClr>
                <a:srgbClr val="0F266F"/>
              </a:buClr>
              <a:buFont typeface="Wingdings" panose="05000000000000000000" pitchFamily="2" charset="2"/>
              <a:buChar char="§"/>
            </a:pPr>
            <a:endParaRPr lang="en-US" dirty="0"/>
          </a:p>
        </p:txBody>
      </p:sp>
      <p:sp>
        <p:nvSpPr>
          <p:cNvPr id="5" name="Text Box 2">
            <a:extLst>
              <a:ext uri="{FF2B5EF4-FFF2-40B4-BE49-F238E27FC236}">
                <a16:creationId xmlns:a16="http://schemas.microsoft.com/office/drawing/2014/main" id="{8BD452E2-0FD4-5D4E-98DF-DC17D9DB9FC5}"/>
              </a:ext>
            </a:extLst>
          </p:cNvPr>
          <p:cNvSpPr txBox="1">
            <a:spLocks noChangeArrowheads="1"/>
          </p:cNvSpPr>
          <p:nvPr/>
        </p:nvSpPr>
        <p:spPr bwMode="auto">
          <a:xfrm>
            <a:off x="4482389" y="21938680"/>
            <a:ext cx="4027555" cy="3965528"/>
          </a:xfrm>
          <a:prstGeom prst="rect">
            <a:avLst/>
          </a:prstGeom>
          <a:noFill/>
          <a:ln w="28575" algn="ctr">
            <a:solidFill>
              <a:srgbClr val="000000"/>
            </a:solidFill>
            <a:miter lim="800000"/>
            <a:headEnd/>
            <a:tailEnd/>
          </a:ln>
          <a:extLst>
            <a:ext uri="{909E8E84-426E-40dd-AFC4-6F175D3DCCD1}">
              <a14:hiddenFill xmlns="" xmlns:a14="http://schemas.microsoft.com/office/drawing/2010/main">
                <a:solidFill>
                  <a:srgbClr val="FFFFFF"/>
                </a:solidFill>
              </a14:hiddenFill>
            </a:ext>
          </a:extLst>
        </p:spPr>
        <p:txBody>
          <a:bodyPr lIns="182876" tIns="91440" rIns="182876" bIns="91440" anchor="t"/>
          <a:lstStyle>
            <a:lvl1pPr>
              <a:defRPr sz="3600">
                <a:solidFill>
                  <a:schemeClr val="tx1"/>
                </a:solidFill>
                <a:latin typeface="Calibri" panose="020F0502020204030204" pitchFamily="34" charset="0"/>
              </a:defRPr>
            </a:lvl1pPr>
            <a:lvl2pPr marL="742950" indent="-285750">
              <a:defRPr sz="3600">
                <a:solidFill>
                  <a:schemeClr val="tx1"/>
                </a:solidFill>
                <a:latin typeface="Calibri" panose="020F0502020204030204" pitchFamily="34" charset="0"/>
              </a:defRPr>
            </a:lvl2pPr>
            <a:lvl3pPr marL="1143000" indent="-228600">
              <a:defRPr sz="3600">
                <a:solidFill>
                  <a:schemeClr val="tx1"/>
                </a:solidFill>
                <a:latin typeface="Calibri" panose="020F0502020204030204" pitchFamily="34" charset="0"/>
              </a:defRPr>
            </a:lvl3pPr>
            <a:lvl4pPr marL="1600200" indent="-228600">
              <a:defRPr sz="3600">
                <a:solidFill>
                  <a:schemeClr val="tx1"/>
                </a:solidFill>
                <a:latin typeface="Calibri" panose="020F0502020204030204" pitchFamily="34" charset="0"/>
              </a:defRPr>
            </a:lvl4pPr>
            <a:lvl5pPr marL="2057400" indent="-228600">
              <a:defRPr sz="3600">
                <a:solidFill>
                  <a:schemeClr val="tx1"/>
                </a:solidFill>
                <a:latin typeface="Calibri" panose="020F0502020204030204" pitchFamily="34" charset="0"/>
              </a:defRPr>
            </a:lvl5pPr>
            <a:lvl6pPr marL="2514600" indent="-228600" defTabSz="1827213" fontAlgn="base">
              <a:spcBef>
                <a:spcPct val="0"/>
              </a:spcBef>
              <a:spcAft>
                <a:spcPct val="0"/>
              </a:spcAft>
              <a:defRPr sz="3600">
                <a:solidFill>
                  <a:schemeClr val="tx1"/>
                </a:solidFill>
                <a:latin typeface="Calibri" panose="020F0502020204030204" pitchFamily="34" charset="0"/>
              </a:defRPr>
            </a:lvl6pPr>
            <a:lvl7pPr marL="2971800" indent="-228600" defTabSz="1827213" fontAlgn="base">
              <a:spcBef>
                <a:spcPct val="0"/>
              </a:spcBef>
              <a:spcAft>
                <a:spcPct val="0"/>
              </a:spcAft>
              <a:defRPr sz="3600">
                <a:solidFill>
                  <a:schemeClr val="tx1"/>
                </a:solidFill>
                <a:latin typeface="Calibri" panose="020F0502020204030204" pitchFamily="34" charset="0"/>
              </a:defRPr>
            </a:lvl7pPr>
            <a:lvl8pPr marL="3429000" indent="-228600" defTabSz="1827213" fontAlgn="base">
              <a:spcBef>
                <a:spcPct val="0"/>
              </a:spcBef>
              <a:spcAft>
                <a:spcPct val="0"/>
              </a:spcAft>
              <a:defRPr sz="3600">
                <a:solidFill>
                  <a:schemeClr val="tx1"/>
                </a:solidFill>
                <a:latin typeface="Calibri" panose="020F0502020204030204" pitchFamily="34" charset="0"/>
              </a:defRPr>
            </a:lvl8pPr>
            <a:lvl9pPr marL="3886200" indent="-228600" defTabSz="1827213" fontAlgn="base">
              <a:spcBef>
                <a:spcPct val="0"/>
              </a:spcBef>
              <a:spcAft>
                <a:spcPct val="0"/>
              </a:spcAft>
              <a:defRPr sz="3600">
                <a:solidFill>
                  <a:schemeClr val="tx1"/>
                </a:solidFill>
                <a:latin typeface="Calibri" panose="020F0502020204030204" pitchFamily="34" charset="0"/>
              </a:defRPr>
            </a:lvl9pPr>
          </a:lstStyle>
          <a:p>
            <a:r>
              <a:rPr lang="en-US" altLang="en-US" sz="3200" dirty="0">
                <a:solidFill>
                  <a:srgbClr val="000000"/>
                </a:solidFill>
                <a:latin typeface="Arial" panose="020B0604020202020204" pitchFamily="34" charset="0"/>
              </a:rPr>
              <a:t>Move exactly two coins in order to find a constellation where each coin touches exactly three other coins.</a:t>
            </a:r>
          </a:p>
          <a:p>
            <a:endParaRPr lang="en-US" altLang="en-US" sz="3000" dirty="0">
              <a:solidFill>
                <a:srgbClr val="000000"/>
              </a:solidFill>
              <a:latin typeface="Arial" panose="020B0604020202020204" pitchFamily="34" charset="0"/>
            </a:endParaRPr>
          </a:p>
          <a:p>
            <a:endParaRPr lang="en-US" altLang="en-US" sz="3000" dirty="0">
              <a:solidFill>
                <a:srgbClr val="000000"/>
              </a:solidFill>
              <a:latin typeface="Arial" panose="020B0604020202020204" pitchFamily="34" charset="0"/>
            </a:endParaRPr>
          </a:p>
        </p:txBody>
      </p:sp>
      <p:sp>
        <p:nvSpPr>
          <p:cNvPr id="6" name="Text Box 2">
            <a:extLst>
              <a:ext uri="{FF2B5EF4-FFF2-40B4-BE49-F238E27FC236}">
                <a16:creationId xmlns:a16="http://schemas.microsoft.com/office/drawing/2014/main" id="{F5BCE9B6-D501-8243-8D8F-8B836BAF85FB}"/>
              </a:ext>
            </a:extLst>
          </p:cNvPr>
          <p:cNvSpPr txBox="1">
            <a:spLocks noChangeArrowheads="1"/>
          </p:cNvSpPr>
          <p:nvPr/>
        </p:nvSpPr>
        <p:spPr bwMode="auto">
          <a:xfrm>
            <a:off x="4596689" y="22091080"/>
            <a:ext cx="4027555" cy="3965528"/>
          </a:xfrm>
          <a:prstGeom prst="rect">
            <a:avLst/>
          </a:prstGeom>
          <a:noFill/>
          <a:ln w="28575" algn="ctr">
            <a:solidFill>
              <a:srgbClr val="000000"/>
            </a:solidFill>
            <a:miter lim="800000"/>
            <a:headEnd/>
            <a:tailEnd/>
          </a:ln>
          <a:extLst>
            <a:ext uri="{909E8E84-426E-40dd-AFC4-6F175D3DCCD1}">
              <a14:hiddenFill xmlns="" xmlns:a14="http://schemas.microsoft.com/office/drawing/2010/main">
                <a:solidFill>
                  <a:srgbClr val="FFFFFF"/>
                </a:solidFill>
              </a14:hiddenFill>
            </a:ext>
          </a:extLst>
        </p:spPr>
        <p:txBody>
          <a:bodyPr lIns="182876" tIns="91440" rIns="182876" bIns="91440" anchor="t"/>
          <a:lstStyle>
            <a:lvl1pPr>
              <a:defRPr sz="3600">
                <a:solidFill>
                  <a:schemeClr val="tx1"/>
                </a:solidFill>
                <a:latin typeface="Calibri" panose="020F0502020204030204" pitchFamily="34" charset="0"/>
              </a:defRPr>
            </a:lvl1pPr>
            <a:lvl2pPr marL="742950" indent="-285750">
              <a:defRPr sz="3600">
                <a:solidFill>
                  <a:schemeClr val="tx1"/>
                </a:solidFill>
                <a:latin typeface="Calibri" panose="020F0502020204030204" pitchFamily="34" charset="0"/>
              </a:defRPr>
            </a:lvl2pPr>
            <a:lvl3pPr marL="1143000" indent="-228600">
              <a:defRPr sz="3600">
                <a:solidFill>
                  <a:schemeClr val="tx1"/>
                </a:solidFill>
                <a:latin typeface="Calibri" panose="020F0502020204030204" pitchFamily="34" charset="0"/>
              </a:defRPr>
            </a:lvl3pPr>
            <a:lvl4pPr marL="1600200" indent="-228600">
              <a:defRPr sz="3600">
                <a:solidFill>
                  <a:schemeClr val="tx1"/>
                </a:solidFill>
                <a:latin typeface="Calibri" panose="020F0502020204030204" pitchFamily="34" charset="0"/>
              </a:defRPr>
            </a:lvl4pPr>
            <a:lvl5pPr marL="2057400" indent="-228600">
              <a:defRPr sz="3600">
                <a:solidFill>
                  <a:schemeClr val="tx1"/>
                </a:solidFill>
                <a:latin typeface="Calibri" panose="020F0502020204030204" pitchFamily="34" charset="0"/>
              </a:defRPr>
            </a:lvl5pPr>
            <a:lvl6pPr marL="2514600" indent="-228600" defTabSz="1827213" fontAlgn="base">
              <a:spcBef>
                <a:spcPct val="0"/>
              </a:spcBef>
              <a:spcAft>
                <a:spcPct val="0"/>
              </a:spcAft>
              <a:defRPr sz="3600">
                <a:solidFill>
                  <a:schemeClr val="tx1"/>
                </a:solidFill>
                <a:latin typeface="Calibri" panose="020F0502020204030204" pitchFamily="34" charset="0"/>
              </a:defRPr>
            </a:lvl6pPr>
            <a:lvl7pPr marL="2971800" indent="-228600" defTabSz="1827213" fontAlgn="base">
              <a:spcBef>
                <a:spcPct val="0"/>
              </a:spcBef>
              <a:spcAft>
                <a:spcPct val="0"/>
              </a:spcAft>
              <a:defRPr sz="3600">
                <a:solidFill>
                  <a:schemeClr val="tx1"/>
                </a:solidFill>
                <a:latin typeface="Calibri" panose="020F0502020204030204" pitchFamily="34" charset="0"/>
              </a:defRPr>
            </a:lvl7pPr>
            <a:lvl8pPr marL="3429000" indent="-228600" defTabSz="1827213" fontAlgn="base">
              <a:spcBef>
                <a:spcPct val="0"/>
              </a:spcBef>
              <a:spcAft>
                <a:spcPct val="0"/>
              </a:spcAft>
              <a:defRPr sz="3600">
                <a:solidFill>
                  <a:schemeClr val="tx1"/>
                </a:solidFill>
                <a:latin typeface="Calibri" panose="020F0502020204030204" pitchFamily="34" charset="0"/>
              </a:defRPr>
            </a:lvl8pPr>
            <a:lvl9pPr marL="3886200" indent="-228600" defTabSz="1827213" fontAlgn="base">
              <a:spcBef>
                <a:spcPct val="0"/>
              </a:spcBef>
              <a:spcAft>
                <a:spcPct val="0"/>
              </a:spcAft>
              <a:defRPr sz="3600">
                <a:solidFill>
                  <a:schemeClr val="tx1"/>
                </a:solidFill>
                <a:latin typeface="Calibri" panose="020F0502020204030204" pitchFamily="34" charset="0"/>
              </a:defRPr>
            </a:lvl9pPr>
          </a:lstStyle>
          <a:p>
            <a:r>
              <a:rPr lang="en-US" altLang="en-US" sz="3200" dirty="0">
                <a:solidFill>
                  <a:srgbClr val="000000"/>
                </a:solidFill>
                <a:latin typeface="Arial" panose="020B0604020202020204" pitchFamily="34" charset="0"/>
              </a:rPr>
              <a:t>Move exactly two coins in order to find a constellation where each coin touches exactly three other coins.</a:t>
            </a:r>
          </a:p>
          <a:p>
            <a:endParaRPr lang="en-US" altLang="en-US" sz="3000" dirty="0">
              <a:solidFill>
                <a:srgbClr val="000000"/>
              </a:solidFill>
              <a:latin typeface="Arial" panose="020B0604020202020204" pitchFamily="34" charset="0"/>
            </a:endParaRPr>
          </a:p>
          <a:p>
            <a:endParaRPr lang="en-US" altLang="en-US" sz="3000" dirty="0">
              <a:solidFill>
                <a:srgbClr val="000000"/>
              </a:solidFill>
              <a:latin typeface="Arial" panose="020B0604020202020204" pitchFamily="34" charset="0"/>
            </a:endParaRPr>
          </a:p>
        </p:txBody>
      </p:sp>
      <p:grpSp>
        <p:nvGrpSpPr>
          <p:cNvPr id="7" name="Group 6">
            <a:extLst>
              <a:ext uri="{FF2B5EF4-FFF2-40B4-BE49-F238E27FC236}">
                <a16:creationId xmlns:a16="http://schemas.microsoft.com/office/drawing/2014/main" id="{2B7E37BB-D4D6-1E48-BD92-77D5502D8E49}"/>
              </a:ext>
            </a:extLst>
          </p:cNvPr>
          <p:cNvGrpSpPr/>
          <p:nvPr/>
        </p:nvGrpSpPr>
        <p:grpSpPr>
          <a:xfrm>
            <a:off x="-12662612" y="17647920"/>
            <a:ext cx="18801470" cy="6226332"/>
            <a:chOff x="-20171923" y="17647921"/>
            <a:chExt cx="25068627" cy="6226332"/>
          </a:xfrm>
        </p:grpSpPr>
        <p:sp>
          <p:nvSpPr>
            <p:cNvPr id="8" name="Text Box 2">
              <a:extLst>
                <a:ext uri="{FF2B5EF4-FFF2-40B4-BE49-F238E27FC236}">
                  <a16:creationId xmlns:a16="http://schemas.microsoft.com/office/drawing/2014/main" id="{CFF28326-43B6-A441-BB98-D1F5500A7CE6}"/>
                </a:ext>
              </a:extLst>
            </p:cNvPr>
            <p:cNvSpPr txBox="1">
              <a:spLocks noChangeArrowheads="1"/>
            </p:cNvSpPr>
            <p:nvPr/>
          </p:nvSpPr>
          <p:spPr bwMode="auto">
            <a:xfrm>
              <a:off x="-20171923" y="17647921"/>
              <a:ext cx="5370073" cy="3965528"/>
            </a:xfrm>
            <a:prstGeom prst="rect">
              <a:avLst/>
            </a:prstGeom>
            <a:noFill/>
            <a:ln w="28575" algn="ctr">
              <a:solidFill>
                <a:srgbClr val="000000"/>
              </a:solidFill>
              <a:miter lim="800000"/>
              <a:headEnd/>
              <a:tailEnd/>
            </a:ln>
            <a:extLst>
              <a:ext uri="{909E8E84-426E-40dd-AFC4-6F175D3DCCD1}">
                <a14:hiddenFill xmlns="" xmlns:a14="http://schemas.microsoft.com/office/drawing/2010/main">
                  <a:solidFill>
                    <a:srgbClr val="FFFFFF"/>
                  </a:solidFill>
                </a14:hiddenFill>
              </a:ext>
            </a:extLst>
          </p:spPr>
          <p:txBody>
            <a:bodyPr lIns="182876" tIns="91440" rIns="182876" bIns="91440" anchor="t"/>
            <a:lstStyle>
              <a:lvl1pPr>
                <a:defRPr sz="3600">
                  <a:solidFill>
                    <a:schemeClr val="tx1"/>
                  </a:solidFill>
                  <a:latin typeface="Calibri" panose="020F0502020204030204" pitchFamily="34" charset="0"/>
                </a:defRPr>
              </a:lvl1pPr>
              <a:lvl2pPr marL="742950" indent="-285750">
                <a:defRPr sz="3600">
                  <a:solidFill>
                    <a:schemeClr val="tx1"/>
                  </a:solidFill>
                  <a:latin typeface="Calibri" panose="020F0502020204030204" pitchFamily="34" charset="0"/>
                </a:defRPr>
              </a:lvl2pPr>
              <a:lvl3pPr marL="1143000" indent="-228600">
                <a:defRPr sz="3600">
                  <a:solidFill>
                    <a:schemeClr val="tx1"/>
                  </a:solidFill>
                  <a:latin typeface="Calibri" panose="020F0502020204030204" pitchFamily="34" charset="0"/>
                </a:defRPr>
              </a:lvl3pPr>
              <a:lvl4pPr marL="1600200" indent="-228600">
                <a:defRPr sz="3600">
                  <a:solidFill>
                    <a:schemeClr val="tx1"/>
                  </a:solidFill>
                  <a:latin typeface="Calibri" panose="020F0502020204030204" pitchFamily="34" charset="0"/>
                </a:defRPr>
              </a:lvl4pPr>
              <a:lvl5pPr marL="2057400" indent="-228600">
                <a:defRPr sz="3600">
                  <a:solidFill>
                    <a:schemeClr val="tx1"/>
                  </a:solidFill>
                  <a:latin typeface="Calibri" panose="020F0502020204030204" pitchFamily="34" charset="0"/>
                </a:defRPr>
              </a:lvl5pPr>
              <a:lvl6pPr marL="2514600" indent="-228600" defTabSz="1827213" fontAlgn="base">
                <a:spcBef>
                  <a:spcPct val="0"/>
                </a:spcBef>
                <a:spcAft>
                  <a:spcPct val="0"/>
                </a:spcAft>
                <a:defRPr sz="3600">
                  <a:solidFill>
                    <a:schemeClr val="tx1"/>
                  </a:solidFill>
                  <a:latin typeface="Calibri" panose="020F0502020204030204" pitchFamily="34" charset="0"/>
                </a:defRPr>
              </a:lvl6pPr>
              <a:lvl7pPr marL="2971800" indent="-228600" defTabSz="1827213" fontAlgn="base">
                <a:spcBef>
                  <a:spcPct val="0"/>
                </a:spcBef>
                <a:spcAft>
                  <a:spcPct val="0"/>
                </a:spcAft>
                <a:defRPr sz="3600">
                  <a:solidFill>
                    <a:schemeClr val="tx1"/>
                  </a:solidFill>
                  <a:latin typeface="Calibri" panose="020F0502020204030204" pitchFamily="34" charset="0"/>
                </a:defRPr>
              </a:lvl7pPr>
              <a:lvl8pPr marL="3429000" indent="-228600" defTabSz="1827213" fontAlgn="base">
                <a:spcBef>
                  <a:spcPct val="0"/>
                </a:spcBef>
                <a:spcAft>
                  <a:spcPct val="0"/>
                </a:spcAft>
                <a:defRPr sz="3600">
                  <a:solidFill>
                    <a:schemeClr val="tx1"/>
                  </a:solidFill>
                  <a:latin typeface="Calibri" panose="020F0502020204030204" pitchFamily="34" charset="0"/>
                </a:defRPr>
              </a:lvl8pPr>
              <a:lvl9pPr marL="3886200" indent="-228600" defTabSz="1827213" fontAlgn="base">
                <a:spcBef>
                  <a:spcPct val="0"/>
                </a:spcBef>
                <a:spcAft>
                  <a:spcPct val="0"/>
                </a:spcAft>
                <a:defRPr sz="3600">
                  <a:solidFill>
                    <a:schemeClr val="tx1"/>
                  </a:solidFill>
                  <a:latin typeface="Calibri" panose="020F0502020204030204" pitchFamily="34" charset="0"/>
                </a:defRPr>
              </a:lvl9pPr>
            </a:lstStyle>
            <a:p>
              <a:r>
                <a:rPr lang="en-US" altLang="en-US" sz="3200" dirty="0">
                  <a:solidFill>
                    <a:srgbClr val="000000"/>
                  </a:solidFill>
                  <a:latin typeface="Arial" panose="020B0604020202020204" pitchFamily="34" charset="0"/>
                </a:rPr>
                <a:t>Move exactly two coins in order to find a constellation where each coin touches exactly three other coins.</a:t>
              </a:r>
            </a:p>
            <a:p>
              <a:endParaRPr lang="en-US" altLang="en-US" sz="3000" dirty="0">
                <a:solidFill>
                  <a:srgbClr val="000000"/>
                </a:solidFill>
                <a:latin typeface="Arial" panose="020B0604020202020204" pitchFamily="34" charset="0"/>
              </a:endParaRPr>
            </a:p>
            <a:p>
              <a:endParaRPr lang="en-US" altLang="en-US" sz="3000" dirty="0">
                <a:solidFill>
                  <a:srgbClr val="000000"/>
                </a:solidFill>
                <a:latin typeface="Arial" panose="020B0604020202020204" pitchFamily="34" charset="0"/>
              </a:endParaRPr>
            </a:p>
          </p:txBody>
        </p:sp>
        <p:pic>
          <p:nvPicPr>
            <p:cNvPr id="9" name="Picture 8">
              <a:extLst>
                <a:ext uri="{FF2B5EF4-FFF2-40B4-BE49-F238E27FC236}">
                  <a16:creationId xmlns:a16="http://schemas.microsoft.com/office/drawing/2014/main" id="{B35559A6-67D1-6340-8535-6DCD9AB06532}"/>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20321" y="22211455"/>
              <a:ext cx="4076383" cy="1662798"/>
            </a:xfrm>
            <a:prstGeom prst="rect">
              <a:avLst/>
            </a:prstGeom>
            <a:noFill/>
            <a:ln>
              <a:noFill/>
            </a:ln>
          </p:spPr>
        </p:pic>
      </p:grpSp>
      <p:pic>
        <p:nvPicPr>
          <p:cNvPr id="10" name="Picture 9">
            <a:extLst>
              <a:ext uri="{FF2B5EF4-FFF2-40B4-BE49-F238E27FC236}">
                <a16:creationId xmlns:a16="http://schemas.microsoft.com/office/drawing/2014/main" id="{7775D413-74F1-6540-B270-D8DA44AA2D3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817109" y="23589883"/>
            <a:ext cx="3057287" cy="1662798"/>
          </a:xfrm>
          <a:prstGeom prst="rect">
            <a:avLst/>
          </a:prstGeom>
          <a:noFill/>
          <a:ln>
            <a:noFill/>
          </a:ln>
        </p:spPr>
      </p:pic>
      <p:pic>
        <p:nvPicPr>
          <p:cNvPr id="11" name="Picture 10">
            <a:extLst>
              <a:ext uri="{FF2B5EF4-FFF2-40B4-BE49-F238E27FC236}">
                <a16:creationId xmlns:a16="http://schemas.microsoft.com/office/drawing/2014/main" id="{4F0B8972-BEEC-41B8-A800-D6BEAA58E3C7}"/>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2743201" y="1801018"/>
            <a:ext cx="3429000" cy="1662430"/>
          </a:xfrm>
          <a:prstGeom prst="rect">
            <a:avLst/>
          </a:prstGeom>
          <a:noFill/>
          <a:ln>
            <a:noFill/>
          </a:ln>
        </p:spPr>
      </p:pic>
      <p:sp>
        <p:nvSpPr>
          <p:cNvPr id="13" name="Title 1">
            <a:extLst>
              <a:ext uri="{FF2B5EF4-FFF2-40B4-BE49-F238E27FC236}">
                <a16:creationId xmlns:a16="http://schemas.microsoft.com/office/drawing/2014/main" id="{FA45E450-8820-514F-B29C-58F5071A0865}"/>
              </a:ext>
            </a:extLst>
          </p:cNvPr>
          <p:cNvSpPr txBox="1">
            <a:spLocks/>
          </p:cNvSpPr>
          <p:nvPr/>
        </p:nvSpPr>
        <p:spPr>
          <a:xfrm>
            <a:off x="0" y="260430"/>
            <a:ext cx="9144000" cy="141597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200" b="1" kern="1200">
                <a:solidFill>
                  <a:schemeClr val="tx1"/>
                </a:solidFill>
                <a:latin typeface="Arial" panose="020B0604020202020204" pitchFamily="34" charset="0"/>
                <a:ea typeface="+mj-ea"/>
                <a:cs typeface="Arial" panose="020B0604020202020204" pitchFamily="34" charset="0"/>
              </a:defRPr>
            </a:lvl1pPr>
          </a:lstStyle>
          <a:p>
            <a:pPr algn="ctr"/>
            <a:r>
              <a:rPr lang="en-US" dirty="0">
                <a:solidFill>
                  <a:srgbClr val="000000"/>
                </a:solidFill>
                <a:latin typeface="Times New Roman"/>
                <a:cs typeface="Times New Roman"/>
              </a:rPr>
              <a:t>Eight coins in two rows</a:t>
            </a:r>
            <a:br>
              <a:rPr lang="en-US" dirty="0">
                <a:solidFill>
                  <a:srgbClr val="000000"/>
                </a:solidFill>
                <a:latin typeface="Times New Roman"/>
                <a:cs typeface="Times New Roman"/>
              </a:rPr>
            </a:br>
            <a:r>
              <a:rPr lang="en-US" dirty="0">
                <a:solidFill>
                  <a:srgbClr val="000000"/>
                </a:solidFill>
                <a:latin typeface="Times New Roman"/>
                <a:cs typeface="Times New Roman"/>
              </a:rPr>
              <a:t>				</a:t>
            </a:r>
            <a:endParaRPr lang="en-US" b="0" dirty="0">
              <a:solidFill>
                <a:srgbClr val="000000"/>
              </a:solidFill>
              <a:latin typeface="Times New Roman"/>
              <a:cs typeface="Times New Roman"/>
            </a:endParaRPr>
          </a:p>
        </p:txBody>
      </p:sp>
    </p:spTree>
    <p:extLst>
      <p:ext uri="{BB962C8B-B14F-4D97-AF65-F5344CB8AC3E}">
        <p14:creationId xmlns:p14="http://schemas.microsoft.com/office/powerpoint/2010/main" val="25949375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5" name="Rectangle 2"/>
          <p:cNvSpPr>
            <a:spLocks noGrp="1" noChangeArrowheads="1"/>
          </p:cNvSpPr>
          <p:nvPr>
            <p:ph type="title"/>
          </p:nvPr>
        </p:nvSpPr>
        <p:spPr>
          <a:xfrm>
            <a:off x="0" y="0"/>
            <a:ext cx="9144000" cy="762000"/>
          </a:xfrm>
        </p:spPr>
        <p:txBody>
          <a:bodyPr/>
          <a:lstStyle/>
          <a:p>
            <a:r>
              <a:rPr lang="en-US" i="1" dirty="0">
                <a:latin typeface="Arial" charset="0"/>
                <a:ea typeface="ＭＳ Ｐゴシック" charset="0"/>
                <a:cs typeface="ＭＳ Ｐゴシック" charset="0"/>
              </a:rPr>
              <a:t>Find the forged coins</a:t>
            </a:r>
          </a:p>
        </p:txBody>
      </p:sp>
      <p:sp>
        <p:nvSpPr>
          <p:cNvPr id="154626" name="Text Box 3"/>
          <p:cNvSpPr txBox="1">
            <a:spLocks noChangeArrowheads="1"/>
          </p:cNvSpPr>
          <p:nvPr/>
        </p:nvSpPr>
        <p:spPr bwMode="auto">
          <a:xfrm>
            <a:off x="152400" y="914400"/>
            <a:ext cx="8991600" cy="578619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square">
            <a:spAutoFit/>
          </a:bodyPr>
          <a:lstStyle>
            <a:lvl1pPr eaLnBrk="0" hangingPunct="0">
              <a:defRPr sz="1400">
                <a:solidFill>
                  <a:schemeClr val="tx1"/>
                </a:solidFill>
                <a:latin typeface="Arial" charset="0"/>
                <a:ea typeface="ＭＳ Ｐゴシック" charset="0"/>
                <a:cs typeface="ＭＳ Ｐゴシック" charset="0"/>
              </a:defRPr>
            </a:lvl1pPr>
            <a:lvl2pPr marL="742950" indent="-285750" eaLnBrk="0" hangingPunct="0">
              <a:defRPr sz="1400">
                <a:solidFill>
                  <a:schemeClr val="tx1"/>
                </a:solidFill>
                <a:latin typeface="Arial" charset="0"/>
                <a:ea typeface="ＭＳ Ｐゴシック" charset="0"/>
              </a:defRPr>
            </a:lvl2pPr>
            <a:lvl3pPr marL="1143000" indent="-228600" eaLnBrk="0" hangingPunct="0">
              <a:defRPr sz="1400">
                <a:solidFill>
                  <a:schemeClr val="tx1"/>
                </a:solidFill>
                <a:latin typeface="Arial" charset="0"/>
                <a:ea typeface="ＭＳ Ｐゴシック" charset="0"/>
              </a:defRPr>
            </a:lvl3pPr>
            <a:lvl4pPr marL="1600200" indent="-228600" eaLnBrk="0" hangingPunct="0">
              <a:defRPr sz="1400">
                <a:solidFill>
                  <a:schemeClr val="tx1"/>
                </a:solidFill>
                <a:latin typeface="Arial" charset="0"/>
                <a:ea typeface="ＭＳ Ｐゴシック" charset="0"/>
              </a:defRPr>
            </a:lvl4pPr>
            <a:lvl5pPr marL="2057400" indent="-228600" eaLnBrk="0" hangingPunct="0">
              <a:defRPr sz="1400">
                <a:solidFill>
                  <a:schemeClr val="tx1"/>
                </a:solidFill>
                <a:latin typeface="Arial" charset="0"/>
                <a:ea typeface="ＭＳ Ｐゴシック" charset="0"/>
              </a:defRPr>
            </a:lvl5pPr>
            <a:lvl6pPr marL="2514600" indent="-228600" algn="ctr" eaLnBrk="0" fontAlgn="base" hangingPunct="0">
              <a:lnSpc>
                <a:spcPct val="80000"/>
              </a:lnSpc>
              <a:spcBef>
                <a:spcPct val="20000"/>
              </a:spcBef>
              <a:spcAft>
                <a:spcPct val="0"/>
              </a:spcAft>
              <a:buChar char="–"/>
              <a:defRPr sz="1400">
                <a:solidFill>
                  <a:schemeClr val="tx1"/>
                </a:solidFill>
                <a:latin typeface="Arial" charset="0"/>
                <a:ea typeface="ＭＳ Ｐゴシック" charset="0"/>
              </a:defRPr>
            </a:lvl6pPr>
            <a:lvl7pPr marL="2971800" indent="-228600" algn="ctr" eaLnBrk="0" fontAlgn="base" hangingPunct="0">
              <a:lnSpc>
                <a:spcPct val="80000"/>
              </a:lnSpc>
              <a:spcBef>
                <a:spcPct val="20000"/>
              </a:spcBef>
              <a:spcAft>
                <a:spcPct val="0"/>
              </a:spcAft>
              <a:buChar char="–"/>
              <a:defRPr sz="1400">
                <a:solidFill>
                  <a:schemeClr val="tx1"/>
                </a:solidFill>
                <a:latin typeface="Arial" charset="0"/>
                <a:ea typeface="ＭＳ Ｐゴシック" charset="0"/>
              </a:defRPr>
            </a:lvl7pPr>
            <a:lvl8pPr marL="3429000" indent="-228600" algn="ctr" eaLnBrk="0" fontAlgn="base" hangingPunct="0">
              <a:lnSpc>
                <a:spcPct val="80000"/>
              </a:lnSpc>
              <a:spcBef>
                <a:spcPct val="20000"/>
              </a:spcBef>
              <a:spcAft>
                <a:spcPct val="0"/>
              </a:spcAft>
              <a:buChar char="–"/>
              <a:defRPr sz="1400">
                <a:solidFill>
                  <a:schemeClr val="tx1"/>
                </a:solidFill>
                <a:latin typeface="Arial" charset="0"/>
                <a:ea typeface="ＭＳ Ｐゴシック" charset="0"/>
              </a:defRPr>
            </a:lvl8pPr>
            <a:lvl9pPr marL="3886200" indent="-228600" algn="ctr" eaLnBrk="0" fontAlgn="base" hangingPunct="0">
              <a:lnSpc>
                <a:spcPct val="80000"/>
              </a:lnSpc>
              <a:spcBef>
                <a:spcPct val="20000"/>
              </a:spcBef>
              <a:spcAft>
                <a:spcPct val="0"/>
              </a:spcAft>
              <a:buChar char="–"/>
              <a:defRPr sz="1400">
                <a:solidFill>
                  <a:schemeClr val="tx1"/>
                </a:solidFill>
                <a:latin typeface="Arial" charset="0"/>
                <a:ea typeface="ＭＳ Ｐゴシック" charset="0"/>
              </a:defRPr>
            </a:lvl9pPr>
          </a:lstStyle>
          <a:p>
            <a:pPr algn="l">
              <a:lnSpc>
                <a:spcPct val="100000"/>
              </a:lnSpc>
              <a:spcBef>
                <a:spcPct val="0"/>
              </a:spcBef>
              <a:buFontTx/>
              <a:buNone/>
            </a:pPr>
            <a:r>
              <a:rPr lang="en-US" sz="2400" dirty="0">
                <a:latin typeface="ArialMT" charset="0"/>
              </a:rPr>
              <a:t>An innocent coin dealer has 10 bags, each bag containing 10 “ancient coins”. He believes that these are all real, but you know that one bag, from one counterfeiter, contains nothing but forgeries. The other 9 bags contain all real coins. </a:t>
            </a:r>
          </a:p>
          <a:p>
            <a:pPr algn="l">
              <a:lnSpc>
                <a:spcPct val="100000"/>
              </a:lnSpc>
              <a:spcBef>
                <a:spcPct val="0"/>
              </a:spcBef>
              <a:buFontTx/>
              <a:buNone/>
            </a:pPr>
            <a:endParaRPr lang="en-US" sz="2400" dirty="0">
              <a:latin typeface="ArialMT" charset="0"/>
            </a:endParaRPr>
          </a:p>
          <a:p>
            <a:pPr algn="l">
              <a:lnSpc>
                <a:spcPct val="100000"/>
              </a:lnSpc>
              <a:spcBef>
                <a:spcPct val="0"/>
              </a:spcBef>
              <a:buFontTx/>
              <a:buNone/>
            </a:pPr>
            <a:r>
              <a:rPr lang="en-US" sz="2400" dirty="0">
                <a:latin typeface="ArialMT" charset="0"/>
              </a:rPr>
              <a:t>The original coins all weigh 1g, forgeries = 1.1g</a:t>
            </a:r>
          </a:p>
          <a:p>
            <a:pPr algn="l">
              <a:lnSpc>
                <a:spcPct val="100000"/>
              </a:lnSpc>
              <a:spcBef>
                <a:spcPct val="0"/>
              </a:spcBef>
              <a:buFontTx/>
              <a:buNone/>
            </a:pPr>
            <a:endParaRPr lang="en-US" sz="2400" dirty="0">
              <a:latin typeface="ArialMT" charset="0"/>
            </a:endParaRPr>
          </a:p>
          <a:p>
            <a:pPr algn="l">
              <a:lnSpc>
                <a:spcPct val="100000"/>
              </a:lnSpc>
              <a:spcBef>
                <a:spcPct val="0"/>
              </a:spcBef>
              <a:buFontTx/>
              <a:buNone/>
            </a:pPr>
            <a:r>
              <a:rPr lang="en-US" sz="2400" dirty="0">
                <a:latin typeface="ArialMT" charset="0"/>
              </a:rPr>
              <a:t>You</a:t>
            </a:r>
            <a:r>
              <a:rPr lang="ja-JP" altLang="en-US" sz="2400" dirty="0">
                <a:latin typeface="ArialMT" charset="0"/>
              </a:rPr>
              <a:t>’</a:t>
            </a:r>
            <a:r>
              <a:rPr lang="en-US" altLang="ja-JP" sz="2400" dirty="0">
                <a:latin typeface="ArialMT" charset="0"/>
              </a:rPr>
              <a:t>re allowed to touch the coins and examine them more closely, even outside the bags, but they all feel and look too similar to distinguish</a:t>
            </a:r>
          </a:p>
          <a:p>
            <a:pPr algn="l">
              <a:lnSpc>
                <a:spcPct val="100000"/>
              </a:lnSpc>
              <a:spcBef>
                <a:spcPct val="0"/>
              </a:spcBef>
              <a:buFontTx/>
              <a:buNone/>
            </a:pPr>
            <a:endParaRPr lang="en-US" sz="2400" dirty="0">
              <a:latin typeface="ArialMT" charset="0"/>
            </a:endParaRPr>
          </a:p>
          <a:p>
            <a:pPr algn="l">
              <a:lnSpc>
                <a:spcPct val="100000"/>
              </a:lnSpc>
              <a:spcBef>
                <a:spcPct val="0"/>
              </a:spcBef>
              <a:buFontTx/>
              <a:buNone/>
            </a:pPr>
            <a:r>
              <a:rPr lang="en-US" sz="2400" dirty="0">
                <a:latin typeface="ArialMT" charset="0"/>
              </a:rPr>
              <a:t>With just one reading (i.e., can only </a:t>
            </a:r>
            <a:r>
              <a:rPr lang="en-US" sz="2400" u="sng" dirty="0">
                <a:latin typeface="ArialMT" charset="0"/>
              </a:rPr>
              <a:t>get </a:t>
            </a:r>
            <a:r>
              <a:rPr lang="en-US" sz="2400" b="1" i="1" u="sng" dirty="0">
                <a:latin typeface="ArialMT" charset="0"/>
              </a:rPr>
              <a:t>a single number</a:t>
            </a:r>
            <a:r>
              <a:rPr lang="en-US" sz="2400" dirty="0">
                <a:latin typeface="ArialMT" charset="0"/>
              </a:rPr>
              <a:t>) on an accurate digital scale, how can you discover which bag contained forgeries? </a:t>
            </a:r>
          </a:p>
          <a:p>
            <a:pPr algn="l">
              <a:lnSpc>
                <a:spcPct val="100000"/>
              </a:lnSpc>
              <a:spcBef>
                <a:spcPct val="0"/>
              </a:spcBef>
              <a:buFontTx/>
              <a:buNone/>
            </a:pPr>
            <a:endParaRPr lang="en-US" sz="1000" dirty="0">
              <a:latin typeface="ArialMT" charset="0"/>
            </a:endParaRPr>
          </a:p>
          <a:p>
            <a:pPr algn="r">
              <a:lnSpc>
                <a:spcPct val="100000"/>
              </a:lnSpc>
              <a:spcBef>
                <a:spcPct val="0"/>
              </a:spcBef>
              <a:buFontTx/>
              <a:buNone/>
            </a:pPr>
            <a:r>
              <a:rPr lang="en-US" sz="2400" dirty="0">
                <a:solidFill>
                  <a:srgbClr val="010595"/>
                </a:solidFill>
                <a:latin typeface="ArialMT" charset="0"/>
              </a:rPr>
              <a:t>( Think about it, talk it over, but don</a:t>
            </a:r>
            <a:r>
              <a:rPr lang="ja-JP" altLang="en-US" sz="2400" dirty="0">
                <a:solidFill>
                  <a:srgbClr val="010595"/>
                </a:solidFill>
                <a:latin typeface="ArialMT" charset="0"/>
              </a:rPr>
              <a:t>’</a:t>
            </a:r>
            <a:r>
              <a:rPr lang="en-US" altLang="ja-JP" sz="2400" dirty="0">
                <a:solidFill>
                  <a:srgbClr val="010595"/>
                </a:solidFill>
                <a:latin typeface="ArialMT" charset="0"/>
              </a:rPr>
              <a:t>t give away the answer! )</a:t>
            </a:r>
            <a:endParaRPr lang="en-US" sz="2400" dirty="0">
              <a:solidFill>
                <a:srgbClr val="010595"/>
              </a:solidFill>
              <a:latin typeface="ArialMT" charset="0"/>
            </a:endParaRPr>
          </a:p>
        </p:txBody>
      </p:sp>
    </p:spTree>
    <p:extLst>
      <p:ext uri="{BB962C8B-B14F-4D97-AF65-F5344CB8AC3E}">
        <p14:creationId xmlns:p14="http://schemas.microsoft.com/office/powerpoint/2010/main" val="37443929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6193" name="Rectangle 2"/>
          <p:cNvSpPr>
            <a:spLocks noGrp="1" noChangeArrowheads="1"/>
          </p:cNvSpPr>
          <p:nvPr>
            <p:ph type="ctrTitle"/>
          </p:nvPr>
        </p:nvSpPr>
        <p:spPr>
          <a:xfrm>
            <a:off x="381000" y="1371600"/>
            <a:ext cx="8229600" cy="914400"/>
          </a:xfrm>
        </p:spPr>
        <p:txBody>
          <a:bodyPr/>
          <a:lstStyle/>
          <a:p>
            <a:pPr eaLnBrk="1" hangingPunct="1"/>
            <a:r>
              <a:rPr lang="en-US" sz="3600">
                <a:latin typeface="Arial" charset="0"/>
                <a:ea typeface="ＭＳ Ｐゴシック" charset="0"/>
                <a:cs typeface="ＭＳ Ｐゴシック" charset="0"/>
              </a:rPr>
              <a:t>:</a:t>
            </a:r>
            <a:endParaRPr lang="en-US">
              <a:latin typeface="Arial" charset="0"/>
              <a:ea typeface="ＭＳ Ｐゴシック" charset="0"/>
              <a:cs typeface="ＭＳ Ｐゴシック" charset="0"/>
            </a:endParaRPr>
          </a:p>
        </p:txBody>
      </p:sp>
      <p:pic>
        <p:nvPicPr>
          <p:cNvPr id="136195"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057400" y="1752600"/>
            <a:ext cx="5257800" cy="5029200"/>
          </a:xfrm>
          <a:prstGeom prst="rect">
            <a:avLst/>
          </a:prstGeom>
          <a:noFill/>
          <a:ln w="9525">
            <a:solidFill>
              <a:srgbClr val="000000"/>
            </a:solidFill>
            <a:miter lim="800000"/>
            <a:headEnd/>
            <a:tailEnd/>
          </a:ln>
          <a:extLst>
            <a:ext uri="{909E8E84-426E-40dd-AFC4-6F175D3DCCD1}">
              <a14:hiddenFill xmlns="" xmlns:a14="http://schemas.microsoft.com/office/drawing/2010/main">
                <a:solidFill>
                  <a:srgbClr val="FFFFFF"/>
                </a:solidFill>
              </a14:hiddenFill>
            </a:ext>
          </a:extLst>
        </p:spPr>
      </p:pic>
      <p:sp>
        <p:nvSpPr>
          <p:cNvPr id="5" name="Rectangle 2"/>
          <p:cNvSpPr txBox="1">
            <a:spLocks noChangeArrowheads="1"/>
          </p:cNvSpPr>
          <p:nvPr/>
        </p:nvSpPr>
        <p:spPr>
          <a:xfrm>
            <a:off x="0" y="0"/>
            <a:ext cx="9144000" cy="1524000"/>
          </a:xfrm>
          <a:prstGeom prst="rect">
            <a:avLst/>
          </a:prstGeom>
        </p:spPr>
        <p:txBody>
          <a:bodyPr vert="horz" lIns="91440" tIns="45720" rIns="91440" bIns="45720" rtlCol="0" anchor="ctr">
            <a:normAutofit fontScale="975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nSpc>
                <a:spcPct val="100000"/>
              </a:lnSpc>
              <a:spcAft>
                <a:spcPts val="1200"/>
              </a:spcAft>
            </a:pPr>
            <a:r>
              <a:rPr lang="en-US" sz="4000" dirty="0">
                <a:latin typeface="Times New Roman" charset="0"/>
                <a:ea typeface="ＭＳ Ｐゴシック" charset="0"/>
                <a:cs typeface="ＭＳ Ｐゴシック" charset="0"/>
              </a:rPr>
              <a:t>Rebus problems (example): </a:t>
            </a:r>
          </a:p>
          <a:p>
            <a:pPr algn="l"/>
            <a:r>
              <a:rPr lang="en-US" sz="2900" dirty="0">
                <a:latin typeface="Times New Roman" charset="0"/>
                <a:ea typeface="ＭＳ Ｐゴシック" charset="0"/>
                <a:cs typeface="ＭＳ Ｐゴシック" charset="0"/>
              </a:rPr>
              <a:t>In the box are letters or words, arranged to reflect a common phrase. For instance, the one below is “bend over backwards”</a:t>
            </a:r>
          </a:p>
        </p:txBody>
      </p:sp>
    </p:spTree>
    <p:extLst>
      <p:ext uri="{BB962C8B-B14F-4D97-AF65-F5344CB8AC3E}">
        <p14:creationId xmlns:p14="http://schemas.microsoft.com/office/powerpoint/2010/main" val="10984881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38243"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09800" y="2209800"/>
            <a:ext cx="4495800" cy="4495800"/>
          </a:xfrm>
          <a:prstGeom prst="rect">
            <a:avLst/>
          </a:prstGeom>
          <a:noFill/>
          <a:ln w="9525">
            <a:solidFill>
              <a:srgbClr val="000000"/>
            </a:solidFill>
            <a:miter lim="800000"/>
            <a:headEnd/>
            <a:tailEnd/>
          </a:ln>
          <a:extLst>
            <a:ext uri="{909E8E84-426E-40dd-AFC4-6F175D3DCCD1}">
              <a14:hiddenFill xmlns="" xmlns:a14="http://schemas.microsoft.com/office/drawing/2010/main">
                <a:solidFill>
                  <a:srgbClr val="FFFFFF"/>
                </a:solidFill>
              </a14:hiddenFill>
            </a:ext>
          </a:extLst>
        </p:spPr>
      </p:pic>
      <p:sp>
        <p:nvSpPr>
          <p:cNvPr id="5" name="Rectangle 2"/>
          <p:cNvSpPr txBox="1">
            <a:spLocks noChangeArrowheads="1"/>
          </p:cNvSpPr>
          <p:nvPr/>
        </p:nvSpPr>
        <p:spPr>
          <a:xfrm>
            <a:off x="0" y="0"/>
            <a:ext cx="9144000" cy="1524000"/>
          </a:xfrm>
          <a:prstGeom prst="rect">
            <a:avLst/>
          </a:prstGeom>
        </p:spPr>
        <p:txBody>
          <a:bodyPr vert="horz" lIns="91440" tIns="45720" rIns="91440" bIns="45720" rtlCol="0" anchor="ctr">
            <a:normAutofit fontScale="975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nSpc>
                <a:spcPct val="100000"/>
              </a:lnSpc>
              <a:spcAft>
                <a:spcPts val="1200"/>
              </a:spcAft>
            </a:pPr>
            <a:r>
              <a:rPr lang="en-US" sz="4000" dirty="0">
                <a:latin typeface="Times New Roman" charset="0"/>
                <a:ea typeface="ＭＳ Ｐゴシック" charset="0"/>
                <a:cs typeface="ＭＳ Ｐゴシック" charset="0"/>
              </a:rPr>
              <a:t>Rebus problems: </a:t>
            </a:r>
          </a:p>
          <a:p>
            <a:pPr algn="l"/>
            <a:r>
              <a:rPr lang="en-US" sz="2900" dirty="0">
                <a:latin typeface="Times New Roman" charset="0"/>
                <a:ea typeface="ＭＳ Ｐゴシック" charset="0"/>
                <a:cs typeface="ＭＳ Ｐゴシック" charset="0"/>
              </a:rPr>
              <a:t>What familiar phrase is represented in the box ?</a:t>
            </a:r>
          </a:p>
        </p:txBody>
      </p:sp>
    </p:spTree>
    <p:extLst>
      <p:ext uri="{BB962C8B-B14F-4D97-AF65-F5344CB8AC3E}">
        <p14:creationId xmlns:p14="http://schemas.microsoft.com/office/powerpoint/2010/main" val="12583417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 name="Rectangle 2"/>
          <p:cNvSpPr txBox="1">
            <a:spLocks noChangeArrowheads="1"/>
          </p:cNvSpPr>
          <p:nvPr/>
        </p:nvSpPr>
        <p:spPr>
          <a:xfrm>
            <a:off x="0" y="0"/>
            <a:ext cx="9144000" cy="1524000"/>
          </a:xfrm>
          <a:prstGeom prst="rect">
            <a:avLst/>
          </a:prstGeom>
        </p:spPr>
        <p:txBody>
          <a:bodyPr vert="horz" lIns="91440" tIns="45720" rIns="91440" bIns="45720" rtlCol="0" anchor="ctr">
            <a:normAutofit fontScale="75000" lnSpcReduction="2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nSpc>
                <a:spcPct val="100000"/>
              </a:lnSpc>
              <a:spcAft>
                <a:spcPts val="1200"/>
              </a:spcAft>
            </a:pPr>
            <a:r>
              <a:rPr lang="en-US" sz="4000" dirty="0">
                <a:latin typeface="Times New Roman" charset="0"/>
                <a:ea typeface="ＭＳ Ｐゴシック" charset="0"/>
                <a:cs typeface="ＭＳ Ｐゴシック" charset="0"/>
              </a:rPr>
              <a:t>CRA problems: </a:t>
            </a:r>
          </a:p>
          <a:p>
            <a:endParaRPr lang="en-US" sz="2900" dirty="0">
              <a:latin typeface="Times New Roman" charset="0"/>
              <a:ea typeface="ＭＳ Ｐゴシック" charset="0"/>
              <a:cs typeface="ＭＳ Ｐゴシック" charset="0"/>
            </a:endParaRPr>
          </a:p>
          <a:p>
            <a:pPr>
              <a:lnSpc>
                <a:spcPct val="120000"/>
              </a:lnSpc>
            </a:pPr>
            <a:r>
              <a:rPr lang="en-US" sz="2900" dirty="0">
                <a:latin typeface="Times New Roman" charset="0"/>
                <a:ea typeface="ＭＳ Ｐゴシック" charset="0"/>
                <a:cs typeface="ＭＳ Ｐゴシック" charset="0"/>
              </a:rPr>
              <a:t>What single solution word can form a compound word or familiar two-word phrase with each of the words in the box ?</a:t>
            </a:r>
          </a:p>
        </p:txBody>
      </p:sp>
      <p:sp>
        <p:nvSpPr>
          <p:cNvPr id="2" name="Title 1"/>
          <p:cNvSpPr>
            <a:spLocks noGrp="1"/>
          </p:cNvSpPr>
          <p:nvPr>
            <p:ph type="ctrTitle"/>
          </p:nvPr>
        </p:nvSpPr>
        <p:spPr>
          <a:xfrm>
            <a:off x="4876800" y="2174471"/>
            <a:ext cx="3886200" cy="3279775"/>
          </a:xfrm>
          <a:ln w="38100">
            <a:solidFill>
              <a:schemeClr val="tx1"/>
            </a:solidFill>
          </a:ln>
        </p:spPr>
        <p:txBody>
          <a:bodyPr>
            <a:normAutofit/>
          </a:bodyPr>
          <a:lstStyle/>
          <a:p>
            <a:r>
              <a:rPr lang="en-US" dirty="0">
                <a:latin typeface="Times New Roman"/>
                <a:cs typeface="Times New Roman"/>
              </a:rPr>
              <a:t>tooth</a:t>
            </a:r>
            <a:br>
              <a:rPr lang="en-US" dirty="0">
                <a:latin typeface="Times New Roman"/>
                <a:cs typeface="Times New Roman"/>
              </a:rPr>
            </a:br>
            <a:r>
              <a:rPr lang="en-US" dirty="0">
                <a:latin typeface="Times New Roman"/>
                <a:cs typeface="Times New Roman"/>
              </a:rPr>
              <a:t>heart</a:t>
            </a:r>
            <a:br>
              <a:rPr lang="en-US" dirty="0">
                <a:latin typeface="Times New Roman"/>
                <a:cs typeface="Times New Roman"/>
              </a:rPr>
            </a:br>
            <a:r>
              <a:rPr lang="en-US" dirty="0">
                <a:latin typeface="Times New Roman"/>
                <a:cs typeface="Times New Roman"/>
              </a:rPr>
              <a:t>potato</a:t>
            </a:r>
          </a:p>
        </p:txBody>
      </p:sp>
    </p:spTree>
    <p:extLst>
      <p:ext uri="{BB962C8B-B14F-4D97-AF65-F5344CB8AC3E}">
        <p14:creationId xmlns:p14="http://schemas.microsoft.com/office/powerpoint/2010/main" val="2719009930"/>
      </p:ext>
    </p:extLst>
  </p:cSld>
  <p:clrMapOvr>
    <a:masterClrMapping/>
  </p:clrMapOvr>
</p:sld>
</file>

<file path=ppt/theme/theme1.xml><?xml version="1.0" encoding="utf-8"?>
<a:theme xmlns:a="http://schemas.openxmlformats.org/drawingml/2006/main" name="Office Theme">
  <a:themeElements>
    <a:clrScheme name="Custom 4">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0107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68099</TotalTime>
  <Words>520</Words>
  <Application>Microsoft Macintosh PowerPoint</Application>
  <PresentationFormat>On-screen Show (4:3)</PresentationFormat>
  <Paragraphs>55</Paragraphs>
  <Slides>7</Slides>
  <Notes>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7</vt:i4>
      </vt:variant>
    </vt:vector>
  </HeadingPairs>
  <TitlesOfParts>
    <vt:vector size="15" baseType="lpstr">
      <vt:lpstr>ＭＳ Ｐゴシック</vt:lpstr>
      <vt:lpstr>Arial</vt:lpstr>
      <vt:lpstr>ArialMT</vt:lpstr>
      <vt:lpstr>Calibri</vt:lpstr>
      <vt:lpstr>Times</vt:lpstr>
      <vt:lpstr>Times New Roman</vt:lpstr>
      <vt:lpstr>Wingdings</vt:lpstr>
      <vt:lpstr>Office Theme</vt:lpstr>
      <vt:lpstr>PowerPoint Presentation</vt:lpstr>
      <vt:lpstr>Lightbulb</vt:lpstr>
      <vt:lpstr>PowerPoint Presentation</vt:lpstr>
      <vt:lpstr>Find the forged coins</vt:lpstr>
      <vt:lpstr>:</vt:lpstr>
      <vt:lpstr>PowerPoint Presentation</vt:lpstr>
      <vt:lpstr>tooth heart potato</vt:lpstr>
    </vt:vector>
  </TitlesOfParts>
  <Company>Northwestern</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Neural activity when people solve problems with insight</dc:title>
  <dc:creator>Karuna</dc:creator>
  <cp:lastModifiedBy>Microsoft Office User</cp:lastModifiedBy>
  <cp:revision>2215</cp:revision>
  <dcterms:created xsi:type="dcterms:W3CDTF">2011-04-18T01:04:38Z</dcterms:created>
  <dcterms:modified xsi:type="dcterms:W3CDTF">2019-03-05T04:46:39Z</dcterms:modified>
</cp:coreProperties>
</file>